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051" r:id="rId4"/>
  </p:sldMasterIdLst>
  <p:notesMasterIdLst>
    <p:notesMasterId r:id="rId30"/>
  </p:notesMasterIdLst>
  <p:handoutMasterIdLst>
    <p:handoutMasterId r:id="rId31"/>
  </p:handoutMasterIdLst>
  <p:sldIdLst>
    <p:sldId id="261" r:id="rId5"/>
    <p:sldId id="326" r:id="rId6"/>
    <p:sldId id="338" r:id="rId7"/>
    <p:sldId id="332" r:id="rId8"/>
    <p:sldId id="328" r:id="rId9"/>
    <p:sldId id="329" r:id="rId10"/>
    <p:sldId id="314" r:id="rId11"/>
    <p:sldId id="317" r:id="rId12"/>
    <p:sldId id="340" r:id="rId13"/>
    <p:sldId id="351" r:id="rId14"/>
    <p:sldId id="335" r:id="rId15"/>
    <p:sldId id="346" r:id="rId16"/>
    <p:sldId id="347" r:id="rId17"/>
    <p:sldId id="348" r:id="rId18"/>
    <p:sldId id="349" r:id="rId19"/>
    <p:sldId id="334" r:id="rId20"/>
    <p:sldId id="336" r:id="rId21"/>
    <p:sldId id="344" r:id="rId22"/>
    <p:sldId id="350" r:id="rId23"/>
    <p:sldId id="341" r:id="rId24"/>
    <p:sldId id="322" r:id="rId25"/>
    <p:sldId id="323" r:id="rId26"/>
    <p:sldId id="342" r:id="rId27"/>
    <p:sldId id="343" r:id="rId28"/>
    <p:sldId id="33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ka foran" initials="ef" lastIdx="1" clrIdx="0">
    <p:extLst>
      <p:ext uri="{19B8F6BF-5375-455C-9EA6-DF929625EA0E}">
        <p15:presenceInfo xmlns:p15="http://schemas.microsoft.com/office/powerpoint/2012/main" userId="c1b73c0dcbcb86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8C09"/>
    <a:srgbClr val="EEEEEE"/>
    <a:srgbClr val="87175F"/>
    <a:srgbClr val="EEC621"/>
    <a:srgbClr val="43467B"/>
    <a:srgbClr val="AEA422"/>
    <a:srgbClr val="F69E1D"/>
    <a:srgbClr val="E19E6B"/>
    <a:srgbClr val="75503A"/>
    <a:srgbClr val="DDB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E011A9-D40A-43F8-B36A-61ECA1FCAFD2}" v="228" dt="2022-09-19T14:27:27.415"/>
  </p1510:revLst>
</p1510:revInfo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5034" autoAdjust="0"/>
  </p:normalViewPr>
  <p:slideViewPr>
    <p:cSldViewPr>
      <p:cViewPr varScale="1">
        <p:scale>
          <a:sx n="86" d="100"/>
          <a:sy n="86" d="100"/>
        </p:scale>
        <p:origin x="48" y="213"/>
      </p:cViewPr>
      <p:guideLst/>
    </p:cSldViewPr>
  </p:slideViewPr>
  <p:outlineViewPr>
    <p:cViewPr>
      <p:scale>
        <a:sx n="33" d="100"/>
        <a:sy n="33" d="100"/>
      </p:scale>
      <p:origin x="0" y="-208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3187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a foran" userId="c1b73c0dcbcb8637" providerId="LiveId" clId="{DDE011A9-D40A-43F8-B36A-61ECA1FCAFD2}"/>
    <pc:docChg chg="undo redo custSel addSld delSld modSld sldOrd">
      <pc:chgData name="erika foran" userId="c1b73c0dcbcb8637" providerId="LiveId" clId="{DDE011A9-D40A-43F8-B36A-61ECA1FCAFD2}" dt="2022-10-07T11:02:16.690" v="4180" actId="47"/>
      <pc:docMkLst>
        <pc:docMk/>
      </pc:docMkLst>
      <pc:sldChg chg="modSp">
        <pc:chgData name="erika foran" userId="c1b73c0dcbcb8637" providerId="LiveId" clId="{DDE011A9-D40A-43F8-B36A-61ECA1FCAFD2}" dt="2022-09-23T13:27:50.823" v="2387"/>
        <pc:sldMkLst>
          <pc:docMk/>
          <pc:sldMk cId="3135228966" sldId="261"/>
        </pc:sldMkLst>
        <pc:picChg chg="mod">
          <ac:chgData name="erika foran" userId="c1b73c0dcbcb8637" providerId="LiveId" clId="{DDE011A9-D40A-43F8-B36A-61ECA1FCAFD2}" dt="2022-09-23T13:27:50.823" v="2387"/>
          <ac:picMkLst>
            <pc:docMk/>
            <pc:sldMk cId="3135228966" sldId="261"/>
            <ac:picMk id="4" creationId="{B1500DB2-891D-F094-B125-C78EB88FA150}"/>
          </ac:picMkLst>
        </pc:picChg>
      </pc:sldChg>
      <pc:sldChg chg="modSp del mod">
        <pc:chgData name="erika foran" userId="c1b73c0dcbcb8637" providerId="LiveId" clId="{DDE011A9-D40A-43F8-B36A-61ECA1FCAFD2}" dt="2022-09-15T14:22:59.419" v="720" actId="47"/>
        <pc:sldMkLst>
          <pc:docMk/>
          <pc:sldMk cId="1074725472" sldId="273"/>
        </pc:sldMkLst>
        <pc:spChg chg="mod">
          <ac:chgData name="erika foran" userId="c1b73c0dcbcb8637" providerId="LiveId" clId="{DDE011A9-D40A-43F8-B36A-61ECA1FCAFD2}" dt="2022-09-14T16:38:44.460" v="380" actId="1076"/>
          <ac:spMkLst>
            <pc:docMk/>
            <pc:sldMk cId="1074725472" sldId="273"/>
            <ac:spMk id="2" creationId="{E4C965B6-7E38-4D37-8DC4-198F7E2181D5}"/>
          </ac:spMkLst>
        </pc:spChg>
        <pc:spChg chg="mod">
          <ac:chgData name="erika foran" userId="c1b73c0dcbcb8637" providerId="LiveId" clId="{DDE011A9-D40A-43F8-B36A-61ECA1FCAFD2}" dt="2022-09-15T14:02:58.708" v="389"/>
          <ac:spMkLst>
            <pc:docMk/>
            <pc:sldMk cId="1074725472" sldId="273"/>
            <ac:spMk id="3" creationId="{5F44A039-11AB-474F-8746-9A34D1C39C3F}"/>
          </ac:spMkLst>
        </pc:spChg>
        <pc:spChg chg="mod">
          <ac:chgData name="erika foran" userId="c1b73c0dcbcb8637" providerId="LiveId" clId="{DDE011A9-D40A-43F8-B36A-61ECA1FCAFD2}" dt="2022-09-14T16:38:41.017" v="379" actId="1076"/>
          <ac:spMkLst>
            <pc:docMk/>
            <pc:sldMk cId="1074725472" sldId="273"/>
            <ac:spMk id="12" creationId="{94C582A2-A406-4C9B-A3DA-BA4EECAB37AC}"/>
          </ac:spMkLst>
        </pc:spChg>
        <pc:spChg chg="mod">
          <ac:chgData name="erika foran" userId="c1b73c0dcbcb8637" providerId="LiveId" clId="{DDE011A9-D40A-43F8-B36A-61ECA1FCAFD2}" dt="2022-09-15T14:22:37.537" v="719" actId="27636"/>
          <ac:spMkLst>
            <pc:docMk/>
            <pc:sldMk cId="1074725472" sldId="273"/>
            <ac:spMk id="13" creationId="{556610ED-3E2D-4E6A-ABD0-150F203E6B46}"/>
          </ac:spMkLst>
        </pc:spChg>
        <pc:picChg chg="mod">
          <ac:chgData name="erika foran" userId="c1b73c0dcbcb8637" providerId="LiveId" clId="{DDE011A9-D40A-43F8-B36A-61ECA1FCAFD2}" dt="2022-09-15T14:02:58.708" v="389"/>
          <ac:picMkLst>
            <pc:docMk/>
            <pc:sldMk cId="1074725472" sldId="273"/>
            <ac:picMk id="10" creationId="{D2A5B748-37FD-448D-997E-B1D3326587D6}"/>
          </ac:picMkLst>
        </pc:picChg>
      </pc:sldChg>
      <pc:sldChg chg="del">
        <pc:chgData name="erika foran" userId="c1b73c0dcbcb8637" providerId="LiveId" clId="{DDE011A9-D40A-43F8-B36A-61ECA1FCAFD2}" dt="2022-09-14T16:32:13.971" v="253" actId="47"/>
        <pc:sldMkLst>
          <pc:docMk/>
          <pc:sldMk cId="2956204929" sldId="280"/>
        </pc:sldMkLst>
      </pc:sldChg>
      <pc:sldChg chg="modSp del ord">
        <pc:chgData name="erika foran" userId="c1b73c0dcbcb8637" providerId="LiveId" clId="{DDE011A9-D40A-43F8-B36A-61ECA1FCAFD2}" dt="2022-09-15T14:20:15.667" v="694" actId="47"/>
        <pc:sldMkLst>
          <pc:docMk/>
          <pc:sldMk cId="3069052256" sldId="286"/>
        </pc:sldMkLst>
        <pc:spChg chg="mod">
          <ac:chgData name="erika foran" userId="c1b73c0dcbcb8637" providerId="LiveId" clId="{DDE011A9-D40A-43F8-B36A-61ECA1FCAFD2}" dt="2022-09-15T14:02:58.708" v="389"/>
          <ac:spMkLst>
            <pc:docMk/>
            <pc:sldMk cId="3069052256" sldId="286"/>
            <ac:spMk id="13" creationId="{D7199992-58FE-4335-A811-6AFA96B5595D}"/>
          </ac:spMkLst>
        </pc:spChg>
        <pc:spChg chg="mod">
          <ac:chgData name="erika foran" userId="c1b73c0dcbcb8637" providerId="LiveId" clId="{DDE011A9-D40A-43F8-B36A-61ECA1FCAFD2}" dt="2022-09-15T14:02:58.708" v="389"/>
          <ac:spMkLst>
            <pc:docMk/>
            <pc:sldMk cId="3069052256" sldId="286"/>
            <ac:spMk id="14" creationId="{E02B9606-F9BC-40CD-9467-6348ACE4102C}"/>
          </ac:spMkLst>
        </pc:spChg>
        <pc:spChg chg="mod">
          <ac:chgData name="erika foran" userId="c1b73c0dcbcb8637" providerId="LiveId" clId="{DDE011A9-D40A-43F8-B36A-61ECA1FCAFD2}" dt="2022-09-15T14:02:58.708" v="389"/>
          <ac:spMkLst>
            <pc:docMk/>
            <pc:sldMk cId="3069052256" sldId="286"/>
            <ac:spMk id="15" creationId="{A682397A-D234-4487-8E63-23B79C769633}"/>
          </ac:spMkLst>
        </pc:spChg>
        <pc:spChg chg="mod">
          <ac:chgData name="erika foran" userId="c1b73c0dcbcb8637" providerId="LiveId" clId="{DDE011A9-D40A-43F8-B36A-61ECA1FCAFD2}" dt="2022-09-15T14:02:58.708" v="389"/>
          <ac:spMkLst>
            <pc:docMk/>
            <pc:sldMk cId="3069052256" sldId="286"/>
            <ac:spMk id="16" creationId="{CF8FCB52-DD55-48F6-9F4A-D2A0F6586E95}"/>
          </ac:spMkLst>
        </pc:spChg>
      </pc:sldChg>
      <pc:sldChg chg="modSp del">
        <pc:chgData name="erika foran" userId="c1b73c0dcbcb8637" providerId="LiveId" clId="{DDE011A9-D40A-43F8-B36A-61ECA1FCAFD2}" dt="2022-09-15T14:29:28.833" v="770" actId="47"/>
        <pc:sldMkLst>
          <pc:docMk/>
          <pc:sldMk cId="2275175635" sldId="300"/>
        </pc:sldMkLst>
        <pc:spChg chg="mod">
          <ac:chgData name="erika foran" userId="c1b73c0dcbcb8637" providerId="LiveId" clId="{DDE011A9-D40A-43F8-B36A-61ECA1FCAFD2}" dt="2022-09-15T14:02:58.708" v="389"/>
          <ac:spMkLst>
            <pc:docMk/>
            <pc:sldMk cId="2275175635" sldId="300"/>
            <ac:spMk id="3" creationId="{1B0F4F9B-7D29-4BED-87FB-3F3D1724712B}"/>
          </ac:spMkLst>
        </pc:spChg>
        <pc:spChg chg="mod">
          <ac:chgData name="erika foran" userId="c1b73c0dcbcb8637" providerId="LiveId" clId="{DDE011A9-D40A-43F8-B36A-61ECA1FCAFD2}" dt="2022-09-15T14:02:58.708" v="389"/>
          <ac:spMkLst>
            <pc:docMk/>
            <pc:sldMk cId="2275175635" sldId="300"/>
            <ac:spMk id="12" creationId="{94C582A2-A406-4C9B-A3DA-BA4EECAB37AC}"/>
          </ac:spMkLst>
        </pc:spChg>
      </pc:sldChg>
      <pc:sldChg chg="del">
        <pc:chgData name="erika foran" userId="c1b73c0dcbcb8637" providerId="LiveId" clId="{DDE011A9-D40A-43F8-B36A-61ECA1FCAFD2}" dt="2022-09-15T14:44:19.318" v="1001" actId="47"/>
        <pc:sldMkLst>
          <pc:docMk/>
          <pc:sldMk cId="3202840524" sldId="306"/>
        </pc:sldMkLst>
      </pc:sldChg>
      <pc:sldChg chg="modSp del">
        <pc:chgData name="erika foran" userId="c1b73c0dcbcb8637" providerId="LiveId" clId="{DDE011A9-D40A-43F8-B36A-61ECA1FCAFD2}" dt="2022-09-15T14:39:53.450" v="936" actId="47"/>
        <pc:sldMkLst>
          <pc:docMk/>
          <pc:sldMk cId="1965089747" sldId="308"/>
        </pc:sldMkLst>
        <pc:spChg chg="mod">
          <ac:chgData name="erika foran" userId="c1b73c0dcbcb8637" providerId="LiveId" clId="{DDE011A9-D40A-43F8-B36A-61ECA1FCAFD2}" dt="2022-09-15T14:02:58.708" v="389"/>
          <ac:spMkLst>
            <pc:docMk/>
            <pc:sldMk cId="1965089747" sldId="308"/>
            <ac:spMk id="8" creationId="{9D24509E-BB74-42FE-A9A8-F01572CD040C}"/>
          </ac:spMkLst>
        </pc:spChg>
        <pc:spChg chg="mod">
          <ac:chgData name="erika foran" userId="c1b73c0dcbcb8637" providerId="LiveId" clId="{DDE011A9-D40A-43F8-B36A-61ECA1FCAFD2}" dt="2022-09-15T14:02:58.708" v="389"/>
          <ac:spMkLst>
            <pc:docMk/>
            <pc:sldMk cId="1965089747" sldId="308"/>
            <ac:spMk id="11" creationId="{4F6BA4CE-8BD2-419E-A270-15A0EFE01D9F}"/>
          </ac:spMkLst>
        </pc:spChg>
      </pc:sldChg>
      <pc:sldChg chg="modSp del">
        <pc:chgData name="erika foran" userId="c1b73c0dcbcb8637" providerId="LiveId" clId="{DDE011A9-D40A-43F8-B36A-61ECA1FCAFD2}" dt="2022-09-15T14:44:20.339" v="1002" actId="47"/>
        <pc:sldMkLst>
          <pc:docMk/>
          <pc:sldMk cId="2500734759" sldId="313"/>
        </pc:sldMkLst>
        <pc:spChg chg="mod">
          <ac:chgData name="erika foran" userId="c1b73c0dcbcb8637" providerId="LiveId" clId="{DDE011A9-D40A-43F8-B36A-61ECA1FCAFD2}" dt="2022-09-15T14:02:58.708" v="389"/>
          <ac:spMkLst>
            <pc:docMk/>
            <pc:sldMk cId="2500734759" sldId="313"/>
            <ac:spMk id="3" creationId="{101D4ADB-79CE-478E-8FBE-53E59DEC969A}"/>
          </ac:spMkLst>
        </pc:spChg>
        <pc:spChg chg="mod">
          <ac:chgData name="erika foran" userId="c1b73c0dcbcb8637" providerId="LiveId" clId="{DDE011A9-D40A-43F8-B36A-61ECA1FCAFD2}" dt="2022-09-15T14:02:58.708" v="389"/>
          <ac:spMkLst>
            <pc:docMk/>
            <pc:sldMk cId="2500734759" sldId="313"/>
            <ac:spMk id="4" creationId="{C8287F1B-3E25-4481-B199-24E6AD18DCEE}"/>
          </ac:spMkLst>
        </pc:spChg>
      </pc:sldChg>
      <pc:sldChg chg="addSp modSp mod modAnim">
        <pc:chgData name="erika foran" userId="c1b73c0dcbcb8637" providerId="LiveId" clId="{DDE011A9-D40A-43F8-B36A-61ECA1FCAFD2}" dt="2022-09-23T13:27:50.823" v="2387"/>
        <pc:sldMkLst>
          <pc:docMk/>
          <pc:sldMk cId="1505566818" sldId="314"/>
        </pc:sldMkLst>
        <pc:spChg chg="mod">
          <ac:chgData name="erika foran" userId="c1b73c0dcbcb8637" providerId="LiveId" clId="{DDE011A9-D40A-43F8-B36A-61ECA1FCAFD2}" dt="2022-09-23T13:27:50.823" v="2387"/>
          <ac:spMkLst>
            <pc:docMk/>
            <pc:sldMk cId="1505566818" sldId="314"/>
            <ac:spMk id="5" creationId="{2AA18411-355D-F869-002D-4EDA62E8DCFD}"/>
          </ac:spMkLst>
        </pc:spChg>
        <pc:spChg chg="mod">
          <ac:chgData name="erika foran" userId="c1b73c0dcbcb8637" providerId="LiveId" clId="{DDE011A9-D40A-43F8-B36A-61ECA1FCAFD2}" dt="2022-09-19T13:09:44.543" v="1404" actId="20577"/>
          <ac:spMkLst>
            <pc:docMk/>
            <pc:sldMk cId="1505566818" sldId="314"/>
            <ac:spMk id="6" creationId="{E8CE2E28-EF5E-F7D1-E6F1-74E977D1AD1A}"/>
          </ac:spMkLst>
        </pc:spChg>
        <pc:spChg chg="mod">
          <ac:chgData name="erika foran" userId="c1b73c0dcbcb8637" providerId="LiveId" clId="{DDE011A9-D40A-43F8-B36A-61ECA1FCAFD2}" dt="2022-09-20T19:30:22.126" v="2023" actId="1076"/>
          <ac:spMkLst>
            <pc:docMk/>
            <pc:sldMk cId="1505566818" sldId="314"/>
            <ac:spMk id="7" creationId="{BCF94BE9-55AF-ED3D-7872-70C75AA46923}"/>
          </ac:spMkLst>
        </pc:spChg>
        <pc:spChg chg="mod">
          <ac:chgData name="erika foran" userId="c1b73c0dcbcb8637" providerId="LiveId" clId="{DDE011A9-D40A-43F8-B36A-61ECA1FCAFD2}" dt="2022-09-23T13:27:50.823" v="2387"/>
          <ac:spMkLst>
            <pc:docMk/>
            <pc:sldMk cId="1505566818" sldId="314"/>
            <ac:spMk id="8" creationId="{F40CF931-3986-91FD-5AA6-F0A946C4F4A3}"/>
          </ac:spMkLst>
        </pc:spChg>
        <pc:spChg chg="mod">
          <ac:chgData name="erika foran" userId="c1b73c0dcbcb8637" providerId="LiveId" clId="{DDE011A9-D40A-43F8-B36A-61ECA1FCAFD2}" dt="2022-09-23T13:27:50.823" v="2387"/>
          <ac:spMkLst>
            <pc:docMk/>
            <pc:sldMk cId="1505566818" sldId="314"/>
            <ac:spMk id="9" creationId="{8F47F00C-4AF3-FDBD-D698-8850BBAC79F6}"/>
          </ac:spMkLst>
        </pc:spChg>
        <pc:spChg chg="mod">
          <ac:chgData name="erika foran" userId="c1b73c0dcbcb8637" providerId="LiveId" clId="{DDE011A9-D40A-43F8-B36A-61ECA1FCAFD2}" dt="2022-09-20T19:30:27.040" v="2024" actId="1076"/>
          <ac:spMkLst>
            <pc:docMk/>
            <pc:sldMk cId="1505566818" sldId="314"/>
            <ac:spMk id="10" creationId="{5D048E4B-5776-A6E6-7644-0EE4222E4BBD}"/>
          </ac:spMkLst>
        </pc:spChg>
        <pc:picChg chg="add mod">
          <ac:chgData name="erika foran" userId="c1b73c0dcbcb8637" providerId="LiveId" clId="{DDE011A9-D40A-43F8-B36A-61ECA1FCAFD2}" dt="2022-09-20T19:30:33.119" v="2025" actId="1076"/>
          <ac:picMkLst>
            <pc:docMk/>
            <pc:sldMk cId="1505566818" sldId="314"/>
            <ac:picMk id="1026" creationId="{FA160B1B-1E63-99A4-6DBE-A1C2ECAAFA1B}"/>
          </ac:picMkLst>
        </pc:picChg>
      </pc:sldChg>
      <pc:sldChg chg="del">
        <pc:chgData name="erika foran" userId="c1b73c0dcbcb8637" providerId="LiveId" clId="{DDE011A9-D40A-43F8-B36A-61ECA1FCAFD2}" dt="2022-09-14T16:36:34.007" v="312" actId="47"/>
        <pc:sldMkLst>
          <pc:docMk/>
          <pc:sldMk cId="2723085147" sldId="315"/>
        </pc:sldMkLst>
      </pc:sldChg>
      <pc:sldChg chg="addSp delSp modSp mod modAnim">
        <pc:chgData name="erika foran" userId="c1b73c0dcbcb8637" providerId="LiveId" clId="{DDE011A9-D40A-43F8-B36A-61ECA1FCAFD2}" dt="2022-09-23T13:27:50.823" v="2387"/>
        <pc:sldMkLst>
          <pc:docMk/>
          <pc:sldMk cId="1943520744" sldId="317"/>
        </pc:sldMkLst>
        <pc:spChg chg="mod">
          <ac:chgData name="erika foran" userId="c1b73c0dcbcb8637" providerId="LiveId" clId="{DDE011A9-D40A-43F8-B36A-61ECA1FCAFD2}" dt="2022-09-15T14:32:10.400" v="857" actId="1076"/>
          <ac:spMkLst>
            <pc:docMk/>
            <pc:sldMk cId="1943520744" sldId="317"/>
            <ac:spMk id="2" creationId="{766BE8B9-2525-B09D-6C21-06152A92CDA5}"/>
          </ac:spMkLst>
        </pc:spChg>
        <pc:spChg chg="mod">
          <ac:chgData name="erika foran" userId="c1b73c0dcbcb8637" providerId="LiveId" clId="{DDE011A9-D40A-43F8-B36A-61ECA1FCAFD2}" dt="2022-09-23T13:27:50.823" v="2387"/>
          <ac:spMkLst>
            <pc:docMk/>
            <pc:sldMk cId="1943520744" sldId="317"/>
            <ac:spMk id="3" creationId="{6DA362D8-05D2-9084-0E5A-CBDD5DF8DB3E}"/>
          </ac:spMkLst>
        </pc:spChg>
        <pc:spChg chg="del mod">
          <ac:chgData name="erika foran" userId="c1b73c0dcbcb8637" providerId="LiveId" clId="{DDE011A9-D40A-43F8-B36A-61ECA1FCAFD2}" dt="2022-09-15T14:32:52.423" v="867"/>
          <ac:spMkLst>
            <pc:docMk/>
            <pc:sldMk cId="1943520744" sldId="317"/>
            <ac:spMk id="5" creationId="{DEAEA40E-BD67-DDAB-947B-BC830157A35A}"/>
          </ac:spMkLst>
        </pc:spChg>
        <pc:spChg chg="add mod">
          <ac:chgData name="erika foran" userId="c1b73c0dcbcb8637" providerId="LiveId" clId="{DDE011A9-D40A-43F8-B36A-61ECA1FCAFD2}" dt="2022-09-15T14:35:27.793" v="932" actId="1076"/>
          <ac:spMkLst>
            <pc:docMk/>
            <pc:sldMk cId="1943520744" sldId="317"/>
            <ac:spMk id="7" creationId="{398AA05C-63C9-23B6-7E6E-A23393E573B8}"/>
          </ac:spMkLst>
        </pc:spChg>
        <pc:spChg chg="mod">
          <ac:chgData name="erika foran" userId="c1b73c0dcbcb8637" providerId="LiveId" clId="{DDE011A9-D40A-43F8-B36A-61ECA1FCAFD2}" dt="2022-09-19T14:26:57.654" v="1437" actId="20577"/>
          <ac:spMkLst>
            <pc:docMk/>
            <pc:sldMk cId="1943520744" sldId="317"/>
            <ac:spMk id="9" creationId="{112824D0-0BFB-E1BF-CA1C-C20931A4B7EF}"/>
          </ac:spMkLst>
        </pc:spChg>
        <pc:spChg chg="mod">
          <ac:chgData name="erika foran" userId="c1b73c0dcbcb8637" providerId="LiveId" clId="{DDE011A9-D40A-43F8-B36A-61ECA1FCAFD2}" dt="2022-09-20T19:31:33.669" v="2026" actId="113"/>
          <ac:spMkLst>
            <pc:docMk/>
            <pc:sldMk cId="1943520744" sldId="317"/>
            <ac:spMk id="10" creationId="{7AEB3FA3-D4BF-1F02-F0A4-754CD31588FA}"/>
          </ac:spMkLst>
        </pc:spChg>
        <pc:spChg chg="mod">
          <ac:chgData name="erika foran" userId="c1b73c0dcbcb8637" providerId="LiveId" clId="{DDE011A9-D40A-43F8-B36A-61ECA1FCAFD2}" dt="2022-09-15T14:35:01.369" v="916" actId="20577"/>
          <ac:spMkLst>
            <pc:docMk/>
            <pc:sldMk cId="1943520744" sldId="317"/>
            <ac:spMk id="12" creationId="{C34A13FD-1BF7-3630-6C54-857F2BABE688}"/>
          </ac:spMkLst>
        </pc:spChg>
        <pc:spChg chg="mod">
          <ac:chgData name="erika foran" userId="c1b73c0dcbcb8637" providerId="LiveId" clId="{DDE011A9-D40A-43F8-B36A-61ECA1FCAFD2}" dt="2022-09-20T19:33:18.193" v="2029" actId="1076"/>
          <ac:spMkLst>
            <pc:docMk/>
            <pc:sldMk cId="1943520744" sldId="317"/>
            <ac:spMk id="13" creationId="{74BABB55-A4BE-7BE0-AA77-F0E3CFF6B822}"/>
          </ac:spMkLst>
        </pc:spChg>
        <pc:spChg chg="add mod">
          <ac:chgData name="erika foran" userId="c1b73c0dcbcb8637" providerId="LiveId" clId="{DDE011A9-D40A-43F8-B36A-61ECA1FCAFD2}" dt="2022-09-15T14:36:04.880" v="935" actId="20577"/>
          <ac:spMkLst>
            <pc:docMk/>
            <pc:sldMk cId="1943520744" sldId="317"/>
            <ac:spMk id="14" creationId="{2F115C79-CC86-8C9B-800A-CA8DD50FB2E8}"/>
          </ac:spMkLst>
        </pc:spChg>
        <pc:picChg chg="add mod">
          <ac:chgData name="erika foran" userId="c1b73c0dcbcb8637" providerId="LiveId" clId="{DDE011A9-D40A-43F8-B36A-61ECA1FCAFD2}" dt="2022-09-15T14:35:30.493" v="933" actId="14100"/>
          <ac:picMkLst>
            <pc:docMk/>
            <pc:sldMk cId="1943520744" sldId="317"/>
            <ac:picMk id="4" creationId="{0940AEB9-4BF0-0B65-23E6-30EB39CFBBBC}"/>
          </ac:picMkLst>
        </pc:picChg>
        <pc:picChg chg="mod">
          <ac:chgData name="erika foran" userId="c1b73c0dcbcb8637" providerId="LiveId" clId="{DDE011A9-D40A-43F8-B36A-61ECA1FCAFD2}" dt="2022-09-15T14:34:49.558" v="906" actId="1076"/>
          <ac:picMkLst>
            <pc:docMk/>
            <pc:sldMk cId="1943520744" sldId="317"/>
            <ac:picMk id="8" creationId="{CDAF5C44-B849-421C-FED1-5065F45C5BCB}"/>
          </ac:picMkLst>
        </pc:picChg>
        <pc:picChg chg="mod">
          <ac:chgData name="erika foran" userId="c1b73c0dcbcb8637" providerId="LiveId" clId="{DDE011A9-D40A-43F8-B36A-61ECA1FCAFD2}" dt="2022-09-15T14:34:46.926" v="905" actId="1076"/>
          <ac:picMkLst>
            <pc:docMk/>
            <pc:sldMk cId="1943520744" sldId="317"/>
            <ac:picMk id="1026" creationId="{F21B42A3-C679-6801-B056-B36D21747D57}"/>
          </ac:picMkLst>
        </pc:picChg>
      </pc:sldChg>
      <pc:sldChg chg="modSp del mod">
        <pc:chgData name="erika foran" userId="c1b73c0dcbcb8637" providerId="LiveId" clId="{DDE011A9-D40A-43F8-B36A-61ECA1FCAFD2}" dt="2022-09-15T14:55:18.415" v="1124" actId="47"/>
        <pc:sldMkLst>
          <pc:docMk/>
          <pc:sldMk cId="2045786342" sldId="318"/>
        </pc:sldMkLst>
        <pc:spChg chg="mod">
          <ac:chgData name="erika foran" userId="c1b73c0dcbcb8637" providerId="LiveId" clId="{DDE011A9-D40A-43F8-B36A-61ECA1FCAFD2}" dt="2022-09-15T14:46:48.472" v="1023" actId="207"/>
          <ac:spMkLst>
            <pc:docMk/>
            <pc:sldMk cId="2045786342" sldId="318"/>
            <ac:spMk id="10" creationId="{C1FD62F2-00FE-F985-653F-1C958DB07C42}"/>
          </ac:spMkLst>
        </pc:spChg>
        <pc:picChg chg="mod">
          <ac:chgData name="erika foran" userId="c1b73c0dcbcb8637" providerId="LiveId" clId="{DDE011A9-D40A-43F8-B36A-61ECA1FCAFD2}" dt="2022-09-15T14:46:38.632" v="1021" actId="1076"/>
          <ac:picMkLst>
            <pc:docMk/>
            <pc:sldMk cId="2045786342" sldId="318"/>
            <ac:picMk id="7" creationId="{83C7AE66-7C83-C0BB-4D81-1B5715BF7DB4}"/>
          </ac:picMkLst>
        </pc:picChg>
      </pc:sldChg>
      <pc:sldChg chg="modSp del">
        <pc:chgData name="erika foran" userId="c1b73c0dcbcb8637" providerId="LiveId" clId="{DDE011A9-D40A-43F8-B36A-61ECA1FCAFD2}" dt="2022-09-15T14:55:21.603" v="1125" actId="47"/>
        <pc:sldMkLst>
          <pc:docMk/>
          <pc:sldMk cId="2942356888" sldId="319"/>
        </pc:sldMkLst>
        <pc:spChg chg="mod">
          <ac:chgData name="erika foran" userId="c1b73c0dcbcb8637" providerId="LiveId" clId="{DDE011A9-D40A-43F8-B36A-61ECA1FCAFD2}" dt="2022-09-15T14:55:03.604" v="1110"/>
          <ac:spMkLst>
            <pc:docMk/>
            <pc:sldMk cId="2942356888" sldId="319"/>
            <ac:spMk id="2" creationId="{D374543A-144C-E04E-B294-359F477B317F}"/>
          </ac:spMkLst>
        </pc:spChg>
        <pc:spChg chg="mod">
          <ac:chgData name="erika foran" userId="c1b73c0dcbcb8637" providerId="LiveId" clId="{DDE011A9-D40A-43F8-B36A-61ECA1FCAFD2}" dt="2022-09-15T14:55:03.604" v="1110"/>
          <ac:spMkLst>
            <pc:docMk/>
            <pc:sldMk cId="2942356888" sldId="319"/>
            <ac:spMk id="3" creationId="{1E16088C-EC2F-4F94-E997-24CEB1F910ED}"/>
          </ac:spMkLst>
        </pc:spChg>
      </pc:sldChg>
      <pc:sldChg chg="addSp delSp modSp del mod ord modClrScheme chgLayout">
        <pc:chgData name="erika foran" userId="c1b73c0dcbcb8637" providerId="LiveId" clId="{DDE011A9-D40A-43F8-B36A-61ECA1FCAFD2}" dt="2022-10-01T16:30:53.514" v="2869" actId="47"/>
        <pc:sldMkLst>
          <pc:docMk/>
          <pc:sldMk cId="143852120" sldId="320"/>
        </pc:sldMkLst>
        <pc:spChg chg="mod ord">
          <ac:chgData name="erika foran" userId="c1b73c0dcbcb8637" providerId="LiveId" clId="{DDE011A9-D40A-43F8-B36A-61ECA1FCAFD2}" dt="2022-10-01T16:30:27.566" v="2865" actId="1076"/>
          <ac:spMkLst>
            <pc:docMk/>
            <pc:sldMk cId="143852120" sldId="320"/>
            <ac:spMk id="2" creationId="{9E99E5D1-0DC4-4528-BA75-FCB3D4C7D1FF}"/>
          </ac:spMkLst>
        </pc:spChg>
        <pc:spChg chg="mod ord">
          <ac:chgData name="erika foran" userId="c1b73c0dcbcb8637" providerId="LiveId" clId="{DDE011A9-D40A-43F8-B36A-61ECA1FCAFD2}" dt="2022-09-23T13:32:17.771" v="2523" actId="700"/>
          <ac:spMkLst>
            <pc:docMk/>
            <pc:sldMk cId="143852120" sldId="320"/>
            <ac:spMk id="3" creationId="{452D7B97-4F86-B32E-F2FF-729BB9D1AC87}"/>
          </ac:spMkLst>
        </pc:spChg>
        <pc:spChg chg="del mod">
          <ac:chgData name="erika foran" userId="c1b73c0dcbcb8637" providerId="LiveId" clId="{DDE011A9-D40A-43F8-B36A-61ECA1FCAFD2}" dt="2022-09-23T13:26:35.532" v="2362" actId="478"/>
          <ac:spMkLst>
            <pc:docMk/>
            <pc:sldMk cId="143852120" sldId="320"/>
            <ac:spMk id="4" creationId="{78663848-8C6E-7540-3E64-E1FD4240B957}"/>
          </ac:spMkLst>
        </pc:spChg>
        <pc:spChg chg="del mod">
          <ac:chgData name="erika foran" userId="c1b73c0dcbcb8637" providerId="LiveId" clId="{DDE011A9-D40A-43F8-B36A-61ECA1FCAFD2}" dt="2022-09-15T14:57:15.937" v="1152" actId="478"/>
          <ac:spMkLst>
            <pc:docMk/>
            <pc:sldMk cId="143852120" sldId="320"/>
            <ac:spMk id="5" creationId="{CFDA368D-FFED-323B-BBC4-FCC8FD61F59E}"/>
          </ac:spMkLst>
        </pc:spChg>
        <pc:spChg chg="add mod">
          <ac:chgData name="erika foran" userId="c1b73c0dcbcb8637" providerId="LiveId" clId="{DDE011A9-D40A-43F8-B36A-61ECA1FCAFD2}" dt="2022-10-01T16:30:30.487" v="2866" actId="1076"/>
          <ac:spMkLst>
            <pc:docMk/>
            <pc:sldMk cId="143852120" sldId="320"/>
            <ac:spMk id="5" creationId="{E9657A47-74EA-C1DB-5F68-4227B514FEE6}"/>
          </ac:spMkLst>
        </pc:spChg>
        <pc:spChg chg="mod">
          <ac:chgData name="erika foran" userId="c1b73c0dcbcb8637" providerId="LiveId" clId="{DDE011A9-D40A-43F8-B36A-61ECA1FCAFD2}" dt="2022-10-01T16:30:38.268" v="2868" actId="14100"/>
          <ac:spMkLst>
            <pc:docMk/>
            <pc:sldMk cId="143852120" sldId="320"/>
            <ac:spMk id="7" creationId="{70DD660F-776B-20A3-D841-A891608E83A1}"/>
          </ac:spMkLst>
        </pc:spChg>
        <pc:spChg chg="add del">
          <ac:chgData name="erika foran" userId="c1b73c0dcbcb8637" providerId="LiveId" clId="{DDE011A9-D40A-43F8-B36A-61ECA1FCAFD2}" dt="2022-10-01T16:26:42.539" v="2840" actId="22"/>
          <ac:spMkLst>
            <pc:docMk/>
            <pc:sldMk cId="143852120" sldId="320"/>
            <ac:spMk id="8" creationId="{3DBF7F21-C817-F40C-F95A-8C240ACC72ED}"/>
          </ac:spMkLst>
        </pc:spChg>
        <pc:spChg chg="del">
          <ac:chgData name="erika foran" userId="c1b73c0dcbcb8637" providerId="LiveId" clId="{DDE011A9-D40A-43F8-B36A-61ECA1FCAFD2}" dt="2022-09-15T14:57:56.278" v="1162" actId="478"/>
          <ac:spMkLst>
            <pc:docMk/>
            <pc:sldMk cId="143852120" sldId="320"/>
            <ac:spMk id="9" creationId="{9032D9F2-2AE0-338C-54EA-AF04EBF46FC5}"/>
          </ac:spMkLst>
        </pc:spChg>
        <pc:spChg chg="add del">
          <ac:chgData name="erika foran" userId="c1b73c0dcbcb8637" providerId="LiveId" clId="{DDE011A9-D40A-43F8-B36A-61ECA1FCAFD2}" dt="2022-09-23T13:30:02.354" v="2473" actId="22"/>
          <ac:spMkLst>
            <pc:docMk/>
            <pc:sldMk cId="143852120" sldId="320"/>
            <ac:spMk id="9" creationId="{C87BAA77-BACD-3F97-F6AF-17E7688B6703}"/>
          </ac:spMkLst>
        </pc:spChg>
        <pc:spChg chg="add del">
          <ac:chgData name="erika foran" userId="c1b73c0dcbcb8637" providerId="LiveId" clId="{DDE011A9-D40A-43F8-B36A-61ECA1FCAFD2}" dt="2022-10-01T16:26:51.757" v="2842" actId="22"/>
          <ac:spMkLst>
            <pc:docMk/>
            <pc:sldMk cId="143852120" sldId="320"/>
            <ac:spMk id="10" creationId="{8D70DA44-2FE5-B071-FC63-9B698A15C72D}"/>
          </ac:spMkLst>
        </pc:spChg>
        <pc:spChg chg="del mod">
          <ac:chgData name="erika foran" userId="c1b73c0dcbcb8637" providerId="LiveId" clId="{DDE011A9-D40A-43F8-B36A-61ECA1FCAFD2}" dt="2022-09-21T18:03:23.739" v="2060" actId="478"/>
          <ac:spMkLst>
            <pc:docMk/>
            <pc:sldMk cId="143852120" sldId="320"/>
            <ac:spMk id="18" creationId="{F08713EC-1BB3-5790-C142-F1BD34FF995B}"/>
          </ac:spMkLst>
        </pc:spChg>
        <pc:spChg chg="del mod">
          <ac:chgData name="erika foran" userId="c1b73c0dcbcb8637" providerId="LiveId" clId="{DDE011A9-D40A-43F8-B36A-61ECA1FCAFD2}" dt="2022-09-21T18:03:20.621" v="2058" actId="478"/>
          <ac:spMkLst>
            <pc:docMk/>
            <pc:sldMk cId="143852120" sldId="320"/>
            <ac:spMk id="19" creationId="{5A40AC21-C259-75EC-DC61-22DDD870D6A1}"/>
          </ac:spMkLst>
        </pc:spChg>
        <pc:spChg chg="del mod">
          <ac:chgData name="erika foran" userId="c1b73c0dcbcb8637" providerId="LiveId" clId="{DDE011A9-D40A-43F8-B36A-61ECA1FCAFD2}" dt="2022-09-21T18:04:30.470" v="2068"/>
          <ac:spMkLst>
            <pc:docMk/>
            <pc:sldMk cId="143852120" sldId="320"/>
            <ac:spMk id="20" creationId="{91AF71D0-B748-CFC1-1420-E279122B316E}"/>
          </ac:spMkLst>
        </pc:spChg>
        <pc:spChg chg="add del mod">
          <ac:chgData name="erika foran" userId="c1b73c0dcbcb8637" providerId="LiveId" clId="{DDE011A9-D40A-43F8-B36A-61ECA1FCAFD2}" dt="2022-09-23T13:29:32.896" v="2469" actId="1076"/>
          <ac:spMkLst>
            <pc:docMk/>
            <pc:sldMk cId="143852120" sldId="320"/>
            <ac:spMk id="21" creationId="{DD41F6CA-DCAB-3F29-D524-343EF304945C}"/>
          </ac:spMkLst>
        </pc:spChg>
        <pc:picChg chg="add mod">
          <ac:chgData name="erika foran" userId="c1b73c0dcbcb8637" providerId="LiveId" clId="{DDE011A9-D40A-43F8-B36A-61ECA1FCAFD2}" dt="2022-10-01T16:30:22.922" v="2863" actId="1076"/>
          <ac:picMkLst>
            <pc:docMk/>
            <pc:sldMk cId="143852120" sldId="320"/>
            <ac:picMk id="6" creationId="{88A61370-187B-5891-4768-92DCD3730F79}"/>
          </ac:picMkLst>
        </pc:picChg>
        <pc:picChg chg="add del mod">
          <ac:chgData name="erika foran" userId="c1b73c0dcbcb8637" providerId="LiveId" clId="{DDE011A9-D40A-43F8-B36A-61ECA1FCAFD2}" dt="2022-09-21T18:06:44.181" v="2254" actId="478"/>
          <ac:picMkLst>
            <pc:docMk/>
            <pc:sldMk cId="143852120" sldId="320"/>
            <ac:picMk id="9" creationId="{64705132-B070-205D-8159-ABC6C427DF83}"/>
          </ac:picMkLst>
        </pc:picChg>
        <pc:picChg chg="del mod">
          <ac:chgData name="erika foran" userId="c1b73c0dcbcb8637" providerId="LiveId" clId="{DDE011A9-D40A-43F8-B36A-61ECA1FCAFD2}" dt="2022-09-21T18:03:15.189" v="2055" actId="478"/>
          <ac:picMkLst>
            <pc:docMk/>
            <pc:sldMk cId="143852120" sldId="320"/>
            <ac:picMk id="11" creationId="{AF9D6A14-B8C9-D221-A5E2-CDEB2925E0D7}"/>
          </ac:picMkLst>
        </pc:picChg>
        <pc:picChg chg="add del">
          <ac:chgData name="erika foran" userId="c1b73c0dcbcb8637" providerId="LiveId" clId="{DDE011A9-D40A-43F8-B36A-61ECA1FCAFD2}" dt="2022-09-21T18:06:37.562" v="2251" actId="22"/>
          <ac:picMkLst>
            <pc:docMk/>
            <pc:sldMk cId="143852120" sldId="320"/>
            <ac:picMk id="12" creationId="{5E05F422-C861-E831-8251-61761C5F10A5}"/>
          </ac:picMkLst>
        </pc:picChg>
        <pc:picChg chg="add del">
          <ac:chgData name="erika foran" userId="c1b73c0dcbcb8637" providerId="LiveId" clId="{DDE011A9-D40A-43F8-B36A-61ECA1FCAFD2}" dt="2022-09-21T18:06:36.653" v="2250" actId="22"/>
          <ac:picMkLst>
            <pc:docMk/>
            <pc:sldMk cId="143852120" sldId="320"/>
            <ac:picMk id="16" creationId="{FA05C928-B6AA-C2CD-C74F-6307AF2AC7C4}"/>
          </ac:picMkLst>
        </pc:picChg>
        <pc:picChg chg="add del mod">
          <ac:chgData name="erika foran" userId="c1b73c0dcbcb8637" providerId="LiveId" clId="{DDE011A9-D40A-43F8-B36A-61ECA1FCAFD2}" dt="2022-09-21T18:03:09.052" v="2051" actId="478"/>
          <ac:picMkLst>
            <pc:docMk/>
            <pc:sldMk cId="143852120" sldId="320"/>
            <ac:picMk id="7170" creationId="{C862B430-5E3E-34A8-ED1F-780B81D5DB41}"/>
          </ac:picMkLst>
        </pc:picChg>
        <pc:cxnChg chg="del">
          <ac:chgData name="erika foran" userId="c1b73c0dcbcb8637" providerId="LiveId" clId="{DDE011A9-D40A-43F8-B36A-61ECA1FCAFD2}" dt="2022-09-21T18:03:25.357" v="2061" actId="478"/>
          <ac:cxnSpMkLst>
            <pc:docMk/>
            <pc:sldMk cId="143852120" sldId="320"/>
            <ac:cxnSpMk id="13" creationId="{75FCFD83-CAA4-8992-108B-899F10F67CF1}"/>
          </ac:cxnSpMkLst>
        </pc:cxnChg>
        <pc:cxnChg chg="del">
          <ac:chgData name="erika foran" userId="c1b73c0dcbcb8637" providerId="LiveId" clId="{DDE011A9-D40A-43F8-B36A-61ECA1FCAFD2}" dt="2022-09-21T18:03:26.957" v="2062" actId="478"/>
          <ac:cxnSpMkLst>
            <pc:docMk/>
            <pc:sldMk cId="143852120" sldId="320"/>
            <ac:cxnSpMk id="15" creationId="{40CE2A73-0DC7-BC49-03DD-C5DB8D34C1AF}"/>
          </ac:cxnSpMkLst>
        </pc:cxnChg>
        <pc:cxnChg chg="del">
          <ac:chgData name="erika foran" userId="c1b73c0dcbcb8637" providerId="LiveId" clId="{DDE011A9-D40A-43F8-B36A-61ECA1FCAFD2}" dt="2022-09-21T18:03:21.715" v="2059" actId="478"/>
          <ac:cxnSpMkLst>
            <pc:docMk/>
            <pc:sldMk cId="143852120" sldId="320"/>
            <ac:cxnSpMk id="17" creationId="{376CC791-1DCB-325D-284E-F23CB4B780CA}"/>
          </ac:cxnSpMkLst>
        </pc:cxnChg>
      </pc:sldChg>
      <pc:sldChg chg="addSp delSp modSp del mod modClrScheme chgLayout">
        <pc:chgData name="erika foran" userId="c1b73c0dcbcb8637" providerId="LiveId" clId="{DDE011A9-D40A-43F8-B36A-61ECA1FCAFD2}" dt="2022-09-15T14:55:16.660" v="1123" actId="47"/>
        <pc:sldMkLst>
          <pc:docMk/>
          <pc:sldMk cId="263387914" sldId="321"/>
        </pc:sldMkLst>
        <pc:spChg chg="add del mod">
          <ac:chgData name="erika foran" userId="c1b73c0dcbcb8637" providerId="LiveId" clId="{DDE011A9-D40A-43F8-B36A-61ECA1FCAFD2}" dt="2022-09-15T14:55:02.989" v="1109" actId="478"/>
          <ac:spMkLst>
            <pc:docMk/>
            <pc:sldMk cId="263387914" sldId="321"/>
            <ac:spMk id="3" creationId="{E3471D01-0392-3BAB-31EB-1348A1870195}"/>
          </ac:spMkLst>
        </pc:spChg>
        <pc:spChg chg="add del ord">
          <ac:chgData name="erika foran" userId="c1b73c0dcbcb8637" providerId="LiveId" clId="{DDE011A9-D40A-43F8-B36A-61ECA1FCAFD2}" dt="2022-09-15T14:55:00.465" v="1105" actId="11529"/>
          <ac:spMkLst>
            <pc:docMk/>
            <pc:sldMk cId="263387914" sldId="321"/>
            <ac:spMk id="4" creationId="{1D0A5157-42EE-F0C7-7602-A08F6DC7562F}"/>
          </ac:spMkLst>
        </pc:spChg>
        <pc:spChg chg="add del mod ord">
          <ac:chgData name="erika foran" userId="c1b73c0dcbcb8637" providerId="LiveId" clId="{DDE011A9-D40A-43F8-B36A-61ECA1FCAFD2}" dt="2022-09-15T14:55:04.187" v="1111" actId="14100"/>
          <ac:spMkLst>
            <pc:docMk/>
            <pc:sldMk cId="263387914" sldId="321"/>
            <ac:spMk id="43" creationId="{CF39D3B5-ABDB-4DFF-8107-EF97569C9BBE}"/>
          </ac:spMkLst>
        </pc:spChg>
        <pc:spChg chg="del mod">
          <ac:chgData name="erika foran" userId="c1b73c0dcbcb8637" providerId="LiveId" clId="{DDE011A9-D40A-43F8-B36A-61ECA1FCAFD2}" dt="2022-09-15T14:53:45.084" v="1093" actId="26606"/>
          <ac:spMkLst>
            <pc:docMk/>
            <pc:sldMk cId="263387914" sldId="321"/>
            <ac:spMk id="74" creationId="{C20719F7-6849-4C36-ACDB-C1AE2AAC74AD}"/>
          </ac:spMkLst>
        </pc:spChg>
        <pc:spChg chg="del mod">
          <ac:chgData name="erika foran" userId="c1b73c0dcbcb8637" providerId="LiveId" clId="{DDE011A9-D40A-43F8-B36A-61ECA1FCAFD2}" dt="2022-09-15T14:53:45.084" v="1093" actId="26606"/>
          <ac:spMkLst>
            <pc:docMk/>
            <pc:sldMk cId="263387914" sldId="321"/>
            <ac:spMk id="75" creationId="{6488F643-327C-4A41-9703-B4932AF5A2C9}"/>
          </ac:spMkLst>
        </pc:spChg>
        <pc:spChg chg="del mod">
          <ac:chgData name="erika foran" userId="c1b73c0dcbcb8637" providerId="LiveId" clId="{DDE011A9-D40A-43F8-B36A-61ECA1FCAFD2}" dt="2022-09-15T14:53:45.084" v="1093" actId="26606"/>
          <ac:spMkLst>
            <pc:docMk/>
            <pc:sldMk cId="263387914" sldId="321"/>
            <ac:spMk id="76" creationId="{8EE4272D-3A75-4E40-B1D6-C8D1636AB572}"/>
          </ac:spMkLst>
        </pc:spChg>
        <pc:spChg chg="add del mod">
          <ac:chgData name="erika foran" userId="c1b73c0dcbcb8637" providerId="LiveId" clId="{DDE011A9-D40A-43F8-B36A-61ECA1FCAFD2}" dt="2022-09-15T14:55:03.604" v="1110"/>
          <ac:spMkLst>
            <pc:docMk/>
            <pc:sldMk cId="263387914" sldId="321"/>
            <ac:spMk id="5131" creationId="{E6E8C897-F5E2-F73B-81D9-3EF6255F1C37}"/>
          </ac:spMkLst>
        </pc:spChg>
        <pc:spChg chg="add del mod">
          <ac:chgData name="erika foran" userId="c1b73c0dcbcb8637" providerId="LiveId" clId="{DDE011A9-D40A-43F8-B36A-61ECA1FCAFD2}" dt="2022-09-15T14:55:04.714" v="1112" actId="478"/>
          <ac:spMkLst>
            <pc:docMk/>
            <pc:sldMk cId="263387914" sldId="321"/>
            <ac:spMk id="5133" creationId="{EB9EDA63-E240-B47D-F3CA-B396F8CA44FD}"/>
          </ac:spMkLst>
        </pc:spChg>
        <pc:spChg chg="add del mod">
          <ac:chgData name="erika foran" userId="c1b73c0dcbcb8637" providerId="LiveId" clId="{DDE011A9-D40A-43F8-B36A-61ECA1FCAFD2}" dt="2022-09-15T14:55:05.372" v="1113" actId="478"/>
          <ac:spMkLst>
            <pc:docMk/>
            <pc:sldMk cId="263387914" sldId="321"/>
            <ac:spMk id="5135" creationId="{E22CC7B4-1DB2-22D1-FD18-C924A6DEB9C4}"/>
          </ac:spMkLst>
        </pc:spChg>
        <pc:spChg chg="add mod">
          <ac:chgData name="erika foran" userId="c1b73c0dcbcb8637" providerId="LiveId" clId="{DDE011A9-D40A-43F8-B36A-61ECA1FCAFD2}" dt="2022-09-15T14:55:03.604" v="1110"/>
          <ac:spMkLst>
            <pc:docMk/>
            <pc:sldMk cId="263387914" sldId="321"/>
            <ac:spMk id="5137" creationId="{1F6A2983-B724-AB3A-9CD3-6379E17B1693}"/>
          </ac:spMkLst>
        </pc:spChg>
        <pc:picChg chg="del">
          <ac:chgData name="erika foran" userId="c1b73c0dcbcb8637" providerId="LiveId" clId="{DDE011A9-D40A-43F8-B36A-61ECA1FCAFD2}" dt="2022-09-15T14:51:50.291" v="1083" actId="478"/>
          <ac:picMkLst>
            <pc:docMk/>
            <pc:sldMk cId="263387914" sldId="321"/>
            <ac:picMk id="10" creationId="{925F4A83-95DF-26E6-DFA4-169A2DC2E2F8}"/>
          </ac:picMkLst>
        </pc:picChg>
        <pc:picChg chg="add del mod">
          <ac:chgData name="erika foran" userId="c1b73c0dcbcb8637" providerId="LiveId" clId="{DDE011A9-D40A-43F8-B36A-61ECA1FCAFD2}" dt="2022-09-15T14:55:10.993" v="1122"/>
          <ac:picMkLst>
            <pc:docMk/>
            <pc:sldMk cId="263387914" sldId="321"/>
            <ac:picMk id="5122" creationId="{24D9AF6F-30E4-C8E0-55E5-225B9923F49C}"/>
          </ac:picMkLst>
        </pc:picChg>
        <pc:picChg chg="add del">
          <ac:chgData name="erika foran" userId="c1b73c0dcbcb8637" providerId="LiveId" clId="{DDE011A9-D40A-43F8-B36A-61ECA1FCAFD2}" dt="2022-09-15T14:55:09.433" v="1119"/>
          <ac:picMkLst>
            <pc:docMk/>
            <pc:sldMk cId="263387914" sldId="321"/>
            <ac:picMk id="5124" creationId="{BB4322FC-AC59-7BB0-FD55-17E8ECEE4EA4}"/>
          </ac:picMkLst>
        </pc:picChg>
        <pc:picChg chg="add del mod">
          <ac:chgData name="erika foran" userId="c1b73c0dcbcb8637" providerId="LiveId" clId="{DDE011A9-D40A-43F8-B36A-61ECA1FCAFD2}" dt="2022-09-15T14:55:08.161" v="1117"/>
          <ac:picMkLst>
            <pc:docMk/>
            <pc:sldMk cId="263387914" sldId="321"/>
            <ac:picMk id="5126" creationId="{C2E14822-32BC-0F27-DCB5-8FB52CFF94B3}"/>
          </ac:picMkLst>
        </pc:picChg>
      </pc:sldChg>
      <pc:sldChg chg="modSp mod ord">
        <pc:chgData name="erika foran" userId="c1b73c0dcbcb8637" providerId="LiveId" clId="{DDE011A9-D40A-43F8-B36A-61ECA1FCAFD2}" dt="2022-10-01T17:16:30.383" v="3352"/>
        <pc:sldMkLst>
          <pc:docMk/>
          <pc:sldMk cId="3207065115" sldId="322"/>
        </pc:sldMkLst>
        <pc:spChg chg="mod">
          <ac:chgData name="erika foran" userId="c1b73c0dcbcb8637" providerId="LiveId" clId="{DDE011A9-D40A-43F8-B36A-61ECA1FCAFD2}" dt="2022-09-15T14:47:31.004" v="1036" actId="2711"/>
          <ac:spMkLst>
            <pc:docMk/>
            <pc:sldMk cId="3207065115" sldId="322"/>
            <ac:spMk id="43" creationId="{CF39D3B5-ABDB-4DFF-8107-EF97569C9BBE}"/>
          </ac:spMkLst>
        </pc:spChg>
        <pc:spChg chg="mod">
          <ac:chgData name="erika foran" userId="c1b73c0dcbcb8637" providerId="LiveId" clId="{DDE011A9-D40A-43F8-B36A-61ECA1FCAFD2}" dt="2022-09-23T13:26:44.757" v="2371" actId="27636"/>
          <ac:spMkLst>
            <pc:docMk/>
            <pc:sldMk cId="3207065115" sldId="322"/>
            <ac:spMk id="75" creationId="{6488F643-327C-4A41-9703-B4932AF5A2C9}"/>
          </ac:spMkLst>
        </pc:spChg>
        <pc:spChg chg="mod">
          <ac:chgData name="erika foran" userId="c1b73c0dcbcb8637" providerId="LiveId" clId="{DDE011A9-D40A-43F8-B36A-61ECA1FCAFD2}" dt="2022-09-23T13:26:44.757" v="2370" actId="27636"/>
          <ac:spMkLst>
            <pc:docMk/>
            <pc:sldMk cId="3207065115" sldId="322"/>
            <ac:spMk id="76" creationId="{8EE4272D-3A75-4E40-B1D6-C8D1636AB572}"/>
          </ac:spMkLst>
        </pc:spChg>
      </pc:sldChg>
      <pc:sldChg chg="addSp delSp modSp mod ord modClrScheme modAnim chgLayout">
        <pc:chgData name="erika foran" userId="c1b73c0dcbcb8637" providerId="LiveId" clId="{DDE011A9-D40A-43F8-B36A-61ECA1FCAFD2}" dt="2022-10-01T17:16:42.468" v="3354"/>
        <pc:sldMkLst>
          <pc:docMk/>
          <pc:sldMk cId="3897953086" sldId="323"/>
        </pc:sldMkLst>
        <pc:spChg chg="mod ord">
          <ac:chgData name="erika foran" userId="c1b73c0dcbcb8637" providerId="LiveId" clId="{DDE011A9-D40A-43F8-B36A-61ECA1FCAFD2}" dt="2022-09-23T13:35:28.515" v="2635" actId="700"/>
          <ac:spMkLst>
            <pc:docMk/>
            <pc:sldMk cId="3897953086" sldId="323"/>
            <ac:spMk id="2" creationId="{ACBE54C1-21FE-4102-E56B-8416EBB09032}"/>
          </ac:spMkLst>
        </pc:spChg>
        <pc:spChg chg="mod ord">
          <ac:chgData name="erika foran" userId="c1b73c0dcbcb8637" providerId="LiveId" clId="{DDE011A9-D40A-43F8-B36A-61ECA1FCAFD2}" dt="2022-09-23T13:35:28.515" v="2635" actId="700"/>
          <ac:spMkLst>
            <pc:docMk/>
            <pc:sldMk cId="3897953086" sldId="323"/>
            <ac:spMk id="3" creationId="{0C4485F2-351E-AE31-DC65-20719996B721}"/>
          </ac:spMkLst>
        </pc:spChg>
        <pc:spChg chg="mod">
          <ac:chgData name="erika foran" userId="c1b73c0dcbcb8637" providerId="LiveId" clId="{DDE011A9-D40A-43F8-B36A-61ECA1FCAFD2}" dt="2022-10-01T16:21:16.882" v="2734" actId="1076"/>
          <ac:spMkLst>
            <pc:docMk/>
            <pc:sldMk cId="3897953086" sldId="323"/>
            <ac:spMk id="4" creationId="{69C4191D-098D-335A-AC8A-AAFBF03E865A}"/>
          </ac:spMkLst>
        </pc:spChg>
        <pc:spChg chg="del mod">
          <ac:chgData name="erika foran" userId="c1b73c0dcbcb8637" providerId="LiveId" clId="{DDE011A9-D40A-43F8-B36A-61ECA1FCAFD2}" dt="2022-09-23T13:35:19.381" v="2634"/>
          <ac:spMkLst>
            <pc:docMk/>
            <pc:sldMk cId="3897953086" sldId="323"/>
            <ac:spMk id="6" creationId="{F8B93099-4FF0-9D54-9720-14B5974B0196}"/>
          </ac:spMkLst>
        </pc:spChg>
        <pc:spChg chg="add del mod">
          <ac:chgData name="erika foran" userId="c1b73c0dcbcb8637" providerId="LiveId" clId="{DDE011A9-D40A-43F8-B36A-61ECA1FCAFD2}" dt="2022-09-23T13:31:08.125" v="2515" actId="478"/>
          <ac:spMkLst>
            <pc:docMk/>
            <pc:sldMk cId="3897953086" sldId="323"/>
            <ac:spMk id="8" creationId="{EE9FB515-F460-0D77-E0ED-A638C6712469}"/>
          </ac:spMkLst>
        </pc:spChg>
        <pc:picChg chg="add mod">
          <ac:chgData name="erika foran" userId="c1b73c0dcbcb8637" providerId="LiveId" clId="{DDE011A9-D40A-43F8-B36A-61ECA1FCAFD2}" dt="2022-10-01T16:21:34.063" v="2740" actId="1076"/>
          <ac:picMkLst>
            <pc:docMk/>
            <pc:sldMk cId="3897953086" sldId="323"/>
            <ac:picMk id="6" creationId="{76AA2CB9-9955-838A-1116-7B72CE3172BB}"/>
          </ac:picMkLst>
        </pc:picChg>
        <pc:picChg chg="mod">
          <ac:chgData name="erika foran" userId="c1b73c0dcbcb8637" providerId="LiveId" clId="{DDE011A9-D40A-43F8-B36A-61ECA1FCAFD2}" dt="2022-10-01T16:21:28.251" v="2739" actId="1076"/>
          <ac:picMkLst>
            <pc:docMk/>
            <pc:sldMk cId="3897953086" sldId="323"/>
            <ac:picMk id="7" creationId="{BC1D0D1D-5998-F295-2675-2D0C4F261ECD}"/>
          </ac:picMkLst>
        </pc:picChg>
      </pc:sldChg>
      <pc:sldChg chg="del">
        <pc:chgData name="erika foran" userId="c1b73c0dcbcb8637" providerId="LiveId" clId="{DDE011A9-D40A-43F8-B36A-61ECA1FCAFD2}" dt="2022-09-15T15:00:33.826" v="1181" actId="47"/>
        <pc:sldMkLst>
          <pc:docMk/>
          <pc:sldMk cId="4186701906" sldId="324"/>
        </pc:sldMkLst>
      </pc:sldChg>
      <pc:sldChg chg="modSp del">
        <pc:chgData name="erika foran" userId="c1b73c0dcbcb8637" providerId="LiveId" clId="{DDE011A9-D40A-43F8-B36A-61ECA1FCAFD2}" dt="2022-09-15T15:00:35.313" v="1182" actId="47"/>
        <pc:sldMkLst>
          <pc:docMk/>
          <pc:sldMk cId="452666994" sldId="325"/>
        </pc:sldMkLst>
        <pc:spChg chg="mod">
          <ac:chgData name="erika foran" userId="c1b73c0dcbcb8637" providerId="LiveId" clId="{DDE011A9-D40A-43F8-B36A-61ECA1FCAFD2}" dt="2022-09-15T14:55:03.604" v="1110"/>
          <ac:spMkLst>
            <pc:docMk/>
            <pc:sldMk cId="452666994" sldId="325"/>
            <ac:spMk id="2" creationId="{ACBE54C1-21FE-4102-E56B-8416EBB09032}"/>
          </ac:spMkLst>
        </pc:spChg>
        <pc:spChg chg="mod">
          <ac:chgData name="erika foran" userId="c1b73c0dcbcb8637" providerId="LiveId" clId="{DDE011A9-D40A-43F8-B36A-61ECA1FCAFD2}" dt="2022-09-15T14:55:03.604" v="1110"/>
          <ac:spMkLst>
            <pc:docMk/>
            <pc:sldMk cId="452666994" sldId="325"/>
            <ac:spMk id="3" creationId="{0C4485F2-351E-AE31-DC65-20719996B721}"/>
          </ac:spMkLst>
        </pc:spChg>
      </pc:sldChg>
      <pc:sldChg chg="addSp delSp modSp mod modAnim">
        <pc:chgData name="erika foran" userId="c1b73c0dcbcb8637" providerId="LiveId" clId="{DDE011A9-D40A-43F8-B36A-61ECA1FCAFD2}" dt="2022-09-23T13:27:50.823" v="2387"/>
        <pc:sldMkLst>
          <pc:docMk/>
          <pc:sldMk cId="2171263785" sldId="326"/>
        </pc:sldMkLst>
        <pc:spChg chg="add mod">
          <ac:chgData name="erika foran" userId="c1b73c0dcbcb8637" providerId="LiveId" clId="{DDE011A9-D40A-43F8-B36A-61ECA1FCAFD2}" dt="2022-09-19T13:00:58.957" v="1243" actId="403"/>
          <ac:spMkLst>
            <pc:docMk/>
            <pc:sldMk cId="2171263785" sldId="326"/>
            <ac:spMk id="2" creationId="{B67914D9-48A3-2FF9-91F9-315C245D1C98}"/>
          </ac:spMkLst>
        </pc:spChg>
        <pc:spChg chg="mod">
          <ac:chgData name="erika foran" userId="c1b73c0dcbcb8637" providerId="LiveId" clId="{DDE011A9-D40A-43F8-B36A-61ECA1FCAFD2}" dt="2022-09-23T13:27:50.823" v="2387"/>
          <ac:spMkLst>
            <pc:docMk/>
            <pc:sldMk cId="2171263785" sldId="326"/>
            <ac:spMk id="3" creationId="{5F44A039-11AB-474F-8746-9A34D1C39C3F}"/>
          </ac:spMkLst>
        </pc:spChg>
        <pc:spChg chg="add mod">
          <ac:chgData name="erika foran" userId="c1b73c0dcbcb8637" providerId="LiveId" clId="{DDE011A9-D40A-43F8-B36A-61ECA1FCAFD2}" dt="2022-09-19T13:00:37.076" v="1241" actId="403"/>
          <ac:spMkLst>
            <pc:docMk/>
            <pc:sldMk cId="2171263785" sldId="326"/>
            <ac:spMk id="4" creationId="{4B621DBF-8043-30DE-AE26-ADB5A019CFDF}"/>
          </ac:spMkLst>
        </pc:spChg>
        <pc:spChg chg="del mod">
          <ac:chgData name="erika foran" userId="c1b73c0dcbcb8637" providerId="LiveId" clId="{DDE011A9-D40A-43F8-B36A-61ECA1FCAFD2}" dt="2022-09-19T13:00:06.623" v="1206" actId="478"/>
          <ac:spMkLst>
            <pc:docMk/>
            <pc:sldMk cId="2171263785" sldId="326"/>
            <ac:spMk id="12" creationId="{94C582A2-A406-4C9B-A3DA-BA4EECAB37AC}"/>
          </ac:spMkLst>
        </pc:spChg>
        <pc:spChg chg="mod">
          <ac:chgData name="erika foran" userId="c1b73c0dcbcb8637" providerId="LiveId" clId="{DDE011A9-D40A-43F8-B36A-61ECA1FCAFD2}" dt="2022-09-23T13:26:44.707" v="2367" actId="27636"/>
          <ac:spMkLst>
            <pc:docMk/>
            <pc:sldMk cId="2171263785" sldId="326"/>
            <ac:spMk id="13" creationId="{556610ED-3E2D-4E6A-ABD0-150F203E6B46}"/>
          </ac:spMkLst>
        </pc:spChg>
        <pc:picChg chg="mod">
          <ac:chgData name="erika foran" userId="c1b73c0dcbcb8637" providerId="LiveId" clId="{DDE011A9-D40A-43F8-B36A-61ECA1FCAFD2}" dt="2022-09-23T13:27:50.823" v="2387"/>
          <ac:picMkLst>
            <pc:docMk/>
            <pc:sldMk cId="2171263785" sldId="326"/>
            <ac:picMk id="10" creationId="{D2A5B748-37FD-448D-997E-B1D3326587D6}"/>
          </ac:picMkLst>
        </pc:picChg>
        <pc:picChg chg="add del mod">
          <ac:chgData name="erika foran" userId="c1b73c0dcbcb8637" providerId="LiveId" clId="{DDE011A9-D40A-43F8-B36A-61ECA1FCAFD2}" dt="2022-09-15T14:08:30.711" v="489"/>
          <ac:picMkLst>
            <pc:docMk/>
            <pc:sldMk cId="2171263785" sldId="326"/>
            <ac:picMk id="1026" creationId="{E25B3338-26A1-32CF-0523-C4A4B5C5A849}"/>
          </ac:picMkLst>
        </pc:picChg>
        <pc:picChg chg="add mod">
          <ac:chgData name="erika foran" userId="c1b73c0dcbcb8637" providerId="LiveId" clId="{DDE011A9-D40A-43F8-B36A-61ECA1FCAFD2}" dt="2022-09-15T14:11:39.749" v="526" actId="1076"/>
          <ac:picMkLst>
            <pc:docMk/>
            <pc:sldMk cId="2171263785" sldId="326"/>
            <ac:picMk id="1028" creationId="{C890C040-1772-A99E-DA87-5F15B4FBE2F1}"/>
          </ac:picMkLst>
        </pc:picChg>
        <pc:picChg chg="add mod">
          <ac:chgData name="erika foran" userId="c1b73c0dcbcb8637" providerId="LiveId" clId="{DDE011A9-D40A-43F8-B36A-61ECA1FCAFD2}" dt="2022-09-15T14:11:41.268" v="527" actId="1076"/>
          <ac:picMkLst>
            <pc:docMk/>
            <pc:sldMk cId="2171263785" sldId="326"/>
            <ac:picMk id="1030" creationId="{8C225B64-884A-615C-2767-60CC90885066}"/>
          </ac:picMkLst>
        </pc:picChg>
        <pc:picChg chg="add del mod">
          <ac:chgData name="erika foran" userId="c1b73c0dcbcb8637" providerId="LiveId" clId="{DDE011A9-D40A-43F8-B36A-61ECA1FCAFD2}" dt="2022-09-15T14:10:10.604" v="511" actId="478"/>
          <ac:picMkLst>
            <pc:docMk/>
            <pc:sldMk cId="2171263785" sldId="326"/>
            <ac:picMk id="1032" creationId="{FA11C646-24EE-BC12-CCD9-9F8D4662495B}"/>
          </ac:picMkLst>
        </pc:picChg>
        <pc:picChg chg="add mod">
          <ac:chgData name="erika foran" userId="c1b73c0dcbcb8637" providerId="LiveId" clId="{DDE011A9-D40A-43F8-B36A-61ECA1FCAFD2}" dt="2022-09-15T14:11:38.499" v="525" actId="14100"/>
          <ac:picMkLst>
            <pc:docMk/>
            <pc:sldMk cId="2171263785" sldId="326"/>
            <ac:picMk id="1034" creationId="{4D858DB2-DE88-C057-C93C-75C320BA1207}"/>
          </ac:picMkLst>
        </pc:picChg>
        <pc:picChg chg="add mod">
          <ac:chgData name="erika foran" userId="c1b73c0dcbcb8637" providerId="LiveId" clId="{DDE011A9-D40A-43F8-B36A-61ECA1FCAFD2}" dt="2022-09-15T14:11:43.479" v="528" actId="1076"/>
          <ac:picMkLst>
            <pc:docMk/>
            <pc:sldMk cId="2171263785" sldId="326"/>
            <ac:picMk id="1036" creationId="{35D3B334-B92B-843B-505D-DA81E6E7423F}"/>
          </ac:picMkLst>
        </pc:picChg>
      </pc:sldChg>
      <pc:sldChg chg="addSp delSp modSp del mod">
        <pc:chgData name="erika foran" userId="c1b73c0dcbcb8637" providerId="LiveId" clId="{DDE011A9-D40A-43F8-B36A-61ECA1FCAFD2}" dt="2022-09-15T14:20:46.299" v="695" actId="47"/>
        <pc:sldMkLst>
          <pc:docMk/>
          <pc:sldMk cId="2232312408" sldId="327"/>
        </pc:sldMkLst>
        <pc:spChg chg="mod">
          <ac:chgData name="erika foran" userId="c1b73c0dcbcb8637" providerId="LiveId" clId="{DDE011A9-D40A-43F8-B36A-61ECA1FCAFD2}" dt="2022-09-15T14:02:58.708" v="389"/>
          <ac:spMkLst>
            <pc:docMk/>
            <pc:sldMk cId="2232312408" sldId="327"/>
            <ac:spMk id="2" creationId="{02734C37-2F82-165E-9A27-286FB0204C41}"/>
          </ac:spMkLst>
        </pc:spChg>
        <pc:spChg chg="mod">
          <ac:chgData name="erika foran" userId="c1b73c0dcbcb8637" providerId="LiveId" clId="{DDE011A9-D40A-43F8-B36A-61ECA1FCAFD2}" dt="2022-09-15T14:12:03.553" v="529" actId="113"/>
          <ac:spMkLst>
            <pc:docMk/>
            <pc:sldMk cId="2232312408" sldId="327"/>
            <ac:spMk id="3" creationId="{883AD54A-6A50-F89F-432E-F290FEF4A837}"/>
          </ac:spMkLst>
        </pc:spChg>
        <pc:spChg chg="del">
          <ac:chgData name="erika foran" userId="c1b73c0dcbcb8637" providerId="LiveId" clId="{DDE011A9-D40A-43F8-B36A-61ECA1FCAFD2}" dt="2022-09-14T16:21:30.968" v="32"/>
          <ac:spMkLst>
            <pc:docMk/>
            <pc:sldMk cId="2232312408" sldId="327"/>
            <ac:spMk id="4" creationId="{1D49416F-EDE4-15DF-3421-0D73FBC227AE}"/>
          </ac:spMkLst>
        </pc:spChg>
        <pc:spChg chg="mod">
          <ac:chgData name="erika foran" userId="c1b73c0dcbcb8637" providerId="LiveId" clId="{DDE011A9-D40A-43F8-B36A-61ECA1FCAFD2}" dt="2022-09-15T14:02:58.708" v="389"/>
          <ac:spMkLst>
            <pc:docMk/>
            <pc:sldMk cId="2232312408" sldId="327"/>
            <ac:spMk id="5" creationId="{D3D2F1AE-7566-3FA1-5F76-DAAA0F5BA5AC}"/>
          </ac:spMkLst>
        </pc:spChg>
        <pc:spChg chg="mod">
          <ac:chgData name="erika foran" userId="c1b73c0dcbcb8637" providerId="LiveId" clId="{DDE011A9-D40A-43F8-B36A-61ECA1FCAFD2}" dt="2022-09-15T14:02:58.708" v="389"/>
          <ac:spMkLst>
            <pc:docMk/>
            <pc:sldMk cId="2232312408" sldId="327"/>
            <ac:spMk id="6" creationId="{DCC82596-28B0-3238-3EC8-A7B2B96F4A26}"/>
          </ac:spMkLst>
        </pc:spChg>
        <pc:picChg chg="add mod">
          <ac:chgData name="erika foran" userId="c1b73c0dcbcb8637" providerId="LiveId" clId="{DDE011A9-D40A-43F8-B36A-61ECA1FCAFD2}" dt="2022-09-15T14:02:58.708" v="389"/>
          <ac:picMkLst>
            <pc:docMk/>
            <pc:sldMk cId="2232312408" sldId="327"/>
            <ac:picMk id="7" creationId="{1C33DE11-43A5-D685-3FA6-051DBF915855}"/>
          </ac:picMkLst>
        </pc:picChg>
      </pc:sldChg>
      <pc:sldChg chg="addSp delSp modSp new mod modClrScheme modAnim chgLayout">
        <pc:chgData name="erika foran" userId="c1b73c0dcbcb8637" providerId="LiveId" clId="{DDE011A9-D40A-43F8-B36A-61ECA1FCAFD2}" dt="2022-10-07T11:01:28.874" v="4177" actId="5793"/>
        <pc:sldMkLst>
          <pc:docMk/>
          <pc:sldMk cId="2993740106" sldId="328"/>
        </pc:sldMkLst>
        <pc:spChg chg="del mod ord">
          <ac:chgData name="erika foran" userId="c1b73c0dcbcb8637" providerId="LiveId" clId="{DDE011A9-D40A-43F8-B36A-61ECA1FCAFD2}" dt="2022-09-14T16:24:02.018" v="46" actId="700"/>
          <ac:spMkLst>
            <pc:docMk/>
            <pc:sldMk cId="2993740106" sldId="328"/>
            <ac:spMk id="2" creationId="{3FC6743C-B159-A044-EF1C-E8C0E82255EE}"/>
          </ac:spMkLst>
        </pc:spChg>
        <pc:spChg chg="add mod">
          <ac:chgData name="erika foran" userId="c1b73c0dcbcb8637" providerId="LiveId" clId="{DDE011A9-D40A-43F8-B36A-61ECA1FCAFD2}" dt="2022-09-19T13:05:36.641" v="1360" actId="1076"/>
          <ac:spMkLst>
            <pc:docMk/>
            <pc:sldMk cId="2993740106" sldId="328"/>
            <ac:spMk id="2" creationId="{EA7F976F-AF1D-D9BC-6CDF-3902C71EB3C1}"/>
          </ac:spMkLst>
        </pc:spChg>
        <pc:spChg chg="del mod ord">
          <ac:chgData name="erika foran" userId="c1b73c0dcbcb8637" providerId="LiveId" clId="{DDE011A9-D40A-43F8-B36A-61ECA1FCAFD2}" dt="2022-09-14T16:24:02.018" v="46" actId="700"/>
          <ac:spMkLst>
            <pc:docMk/>
            <pc:sldMk cId="2993740106" sldId="328"/>
            <ac:spMk id="3" creationId="{0B204276-CCDF-599B-6CCB-F26AD48BF9C8}"/>
          </ac:spMkLst>
        </pc:spChg>
        <pc:spChg chg="del mod ord">
          <ac:chgData name="erika foran" userId="c1b73c0dcbcb8637" providerId="LiveId" clId="{DDE011A9-D40A-43F8-B36A-61ECA1FCAFD2}" dt="2022-09-14T16:24:02.018" v="46" actId="700"/>
          <ac:spMkLst>
            <pc:docMk/>
            <pc:sldMk cId="2993740106" sldId="328"/>
            <ac:spMk id="4" creationId="{CE4A0DAB-DE65-6236-8117-011A24B3196D}"/>
          </ac:spMkLst>
        </pc:spChg>
        <pc:spChg chg="del">
          <ac:chgData name="erika foran" userId="c1b73c0dcbcb8637" providerId="LiveId" clId="{DDE011A9-D40A-43F8-B36A-61ECA1FCAFD2}" dt="2022-09-14T16:24:02.018" v="46" actId="700"/>
          <ac:spMkLst>
            <pc:docMk/>
            <pc:sldMk cId="2993740106" sldId="328"/>
            <ac:spMk id="5" creationId="{4D8A91FB-5BBC-397B-E24A-3F93F0921E87}"/>
          </ac:spMkLst>
        </pc:spChg>
        <pc:spChg chg="add del mod ord">
          <ac:chgData name="erika foran" userId="c1b73c0dcbcb8637" providerId="LiveId" clId="{DDE011A9-D40A-43F8-B36A-61ECA1FCAFD2}" dt="2022-09-15T14:21:42.096" v="710" actId="478"/>
          <ac:spMkLst>
            <pc:docMk/>
            <pc:sldMk cId="2993740106" sldId="328"/>
            <ac:spMk id="5" creationId="{9AC178EA-6093-8347-98FE-26F3695A47BF}"/>
          </ac:spMkLst>
        </pc:spChg>
        <pc:spChg chg="mod ord">
          <ac:chgData name="erika foran" userId="c1b73c0dcbcb8637" providerId="LiveId" clId="{DDE011A9-D40A-43F8-B36A-61ECA1FCAFD2}" dt="2022-09-23T13:27:50.823" v="2387"/>
          <ac:spMkLst>
            <pc:docMk/>
            <pc:sldMk cId="2993740106" sldId="328"/>
            <ac:spMk id="6" creationId="{F64C4C2D-CFD4-840A-0216-56F2FF3C8737}"/>
          </ac:spMkLst>
        </pc:spChg>
        <pc:spChg chg="add del mod ord">
          <ac:chgData name="erika foran" userId="c1b73c0dcbcb8637" providerId="LiveId" clId="{DDE011A9-D40A-43F8-B36A-61ECA1FCAFD2}" dt="2022-09-19T13:03:50.208" v="1300" actId="478"/>
          <ac:spMkLst>
            <pc:docMk/>
            <pc:sldMk cId="2993740106" sldId="328"/>
            <ac:spMk id="7" creationId="{04ACFD7A-9DA4-76FA-AE67-39B1F286B257}"/>
          </ac:spMkLst>
        </pc:spChg>
        <pc:spChg chg="add mod ord">
          <ac:chgData name="erika foran" userId="c1b73c0dcbcb8637" providerId="LiveId" clId="{DDE011A9-D40A-43F8-B36A-61ECA1FCAFD2}" dt="2022-10-07T11:01:28.874" v="4177" actId="5793"/>
          <ac:spMkLst>
            <pc:docMk/>
            <pc:sldMk cId="2993740106" sldId="328"/>
            <ac:spMk id="8" creationId="{2245E2F9-5B5D-88CD-6107-EA84A7877159}"/>
          </ac:spMkLst>
        </pc:spChg>
        <pc:spChg chg="add del mod ord">
          <ac:chgData name="erika foran" userId="c1b73c0dcbcb8637" providerId="LiveId" clId="{DDE011A9-D40A-43F8-B36A-61ECA1FCAFD2}" dt="2022-09-14T16:25:34.069" v="88"/>
          <ac:spMkLst>
            <pc:docMk/>
            <pc:sldMk cId="2993740106" sldId="328"/>
            <ac:spMk id="9" creationId="{071BF511-9E21-1FD9-6AFD-8E4EC52EC38C}"/>
          </ac:spMkLst>
        </pc:spChg>
        <pc:picChg chg="add del mod">
          <ac:chgData name="erika foran" userId="c1b73c0dcbcb8637" providerId="LiveId" clId="{DDE011A9-D40A-43F8-B36A-61ECA1FCAFD2}" dt="2022-09-15T14:21:48.345" v="717" actId="22"/>
          <ac:picMkLst>
            <pc:docMk/>
            <pc:sldMk cId="2993740106" sldId="328"/>
            <ac:picMk id="3" creationId="{8B7308A3-6941-E6ED-0FAC-110404620AE8}"/>
          </ac:picMkLst>
        </pc:picChg>
        <pc:picChg chg="add del mod">
          <ac:chgData name="erika foran" userId="c1b73c0dcbcb8637" providerId="LiveId" clId="{DDE011A9-D40A-43F8-B36A-61ECA1FCAFD2}" dt="2022-09-23T13:27:50.823" v="2387"/>
          <ac:picMkLst>
            <pc:docMk/>
            <pc:sldMk cId="2993740106" sldId="328"/>
            <ac:picMk id="10" creationId="{1C991B91-3C31-EF2C-E302-B678F019D0BC}"/>
          </ac:picMkLst>
        </pc:picChg>
        <pc:picChg chg="add mod">
          <ac:chgData name="erika foran" userId="c1b73c0dcbcb8637" providerId="LiveId" clId="{DDE011A9-D40A-43F8-B36A-61ECA1FCAFD2}" dt="2022-09-19T13:02:32.001" v="1264" actId="1076"/>
          <ac:picMkLst>
            <pc:docMk/>
            <pc:sldMk cId="2993740106" sldId="328"/>
            <ac:picMk id="11" creationId="{BFF76A3C-E08D-3FCD-C09F-3727EB4ED87C}"/>
          </ac:picMkLst>
        </pc:picChg>
      </pc:sldChg>
      <pc:sldChg chg="addSp delSp modSp add mod addAnim delAnim modAnim">
        <pc:chgData name="erika foran" userId="c1b73c0dcbcb8637" providerId="LiveId" clId="{DDE011A9-D40A-43F8-B36A-61ECA1FCAFD2}" dt="2022-09-23T13:27:50.823" v="2387"/>
        <pc:sldMkLst>
          <pc:docMk/>
          <pc:sldMk cId="4122435950" sldId="329"/>
        </pc:sldMkLst>
        <pc:spChg chg="mod">
          <ac:chgData name="erika foran" userId="c1b73c0dcbcb8637" providerId="LiveId" clId="{DDE011A9-D40A-43F8-B36A-61ECA1FCAFD2}" dt="2022-09-23T13:27:50.823" v="2387"/>
          <ac:spMkLst>
            <pc:docMk/>
            <pc:sldMk cId="4122435950" sldId="329"/>
            <ac:spMk id="2" creationId="{7A6C6147-EB04-429F-9D41-52F18DE2322C}"/>
          </ac:spMkLst>
        </pc:spChg>
        <pc:spChg chg="add mod">
          <ac:chgData name="erika foran" userId="c1b73c0dcbcb8637" providerId="LiveId" clId="{DDE011A9-D40A-43F8-B36A-61ECA1FCAFD2}" dt="2022-09-20T19:29:22.386" v="2020"/>
          <ac:spMkLst>
            <pc:docMk/>
            <pc:sldMk cId="4122435950" sldId="329"/>
            <ac:spMk id="3" creationId="{40FF2E84-963F-D0DB-4A60-FC3057E0B2AF}"/>
          </ac:spMkLst>
        </pc:spChg>
        <pc:spChg chg="mod">
          <ac:chgData name="erika foran" userId="c1b73c0dcbcb8637" providerId="LiveId" clId="{DDE011A9-D40A-43F8-B36A-61ECA1FCAFD2}" dt="2022-09-19T13:06:31.365" v="1367" actId="403"/>
          <ac:spMkLst>
            <pc:docMk/>
            <pc:sldMk cId="4122435950" sldId="329"/>
            <ac:spMk id="9" creationId="{19E36D33-3027-A348-CCB9-AE4BAC11756C}"/>
          </ac:spMkLst>
        </pc:spChg>
        <pc:spChg chg="mod">
          <ac:chgData name="erika foran" userId="c1b73c0dcbcb8637" providerId="LiveId" clId="{DDE011A9-D40A-43F8-B36A-61ECA1FCAFD2}" dt="2022-09-23T13:27:50.823" v="2387"/>
          <ac:spMkLst>
            <pc:docMk/>
            <pc:sldMk cId="4122435950" sldId="329"/>
            <ac:spMk id="13" creationId="{556610ED-3E2D-4E6A-ABD0-150F203E6B46}"/>
          </ac:spMkLst>
        </pc:spChg>
        <pc:spChg chg="add del mod">
          <ac:chgData name="erika foran" userId="c1b73c0dcbcb8637" providerId="LiveId" clId="{DDE011A9-D40A-43F8-B36A-61ECA1FCAFD2}" dt="2022-09-20T19:29:21.422" v="2019" actId="478"/>
          <ac:spMkLst>
            <pc:docMk/>
            <pc:sldMk cId="4122435950" sldId="329"/>
            <ac:spMk id="16" creationId="{8A58CA8E-5801-CAE4-1B02-B839F992BE50}"/>
          </ac:spMkLst>
        </pc:spChg>
      </pc:sldChg>
      <pc:sldChg chg="new del">
        <pc:chgData name="erika foran" userId="c1b73c0dcbcb8637" providerId="LiveId" clId="{DDE011A9-D40A-43F8-B36A-61ECA1FCAFD2}" dt="2022-09-14T16:32:43.039" v="255" actId="680"/>
        <pc:sldMkLst>
          <pc:docMk/>
          <pc:sldMk cId="1187544632" sldId="330"/>
        </pc:sldMkLst>
      </pc:sldChg>
      <pc:sldChg chg="modSp add del ord">
        <pc:chgData name="erika foran" userId="c1b73c0dcbcb8637" providerId="LiveId" clId="{DDE011A9-D40A-43F8-B36A-61ECA1FCAFD2}" dt="2022-09-20T19:29:05.258" v="2016" actId="47"/>
        <pc:sldMkLst>
          <pc:docMk/>
          <pc:sldMk cId="3513725614" sldId="330"/>
        </pc:sldMkLst>
        <pc:spChg chg="mod">
          <ac:chgData name="erika foran" userId="c1b73c0dcbcb8637" providerId="LiveId" clId="{DDE011A9-D40A-43F8-B36A-61ECA1FCAFD2}" dt="2022-09-15T14:55:03.604" v="1110"/>
          <ac:spMkLst>
            <pc:docMk/>
            <pc:sldMk cId="3513725614" sldId="330"/>
            <ac:spMk id="3" creationId="{1B0F4F9B-7D29-4BED-87FB-3F3D1724712B}"/>
          </ac:spMkLst>
        </pc:spChg>
        <pc:spChg chg="mod">
          <ac:chgData name="erika foran" userId="c1b73c0dcbcb8637" providerId="LiveId" clId="{DDE011A9-D40A-43F8-B36A-61ECA1FCAFD2}" dt="2022-09-15T14:55:03.604" v="1110"/>
          <ac:spMkLst>
            <pc:docMk/>
            <pc:sldMk cId="3513725614" sldId="330"/>
            <ac:spMk id="12" creationId="{94C582A2-A406-4C9B-A3DA-BA4EECAB37AC}"/>
          </ac:spMkLst>
        </pc:spChg>
      </pc:sldChg>
      <pc:sldChg chg="modSp new del mod">
        <pc:chgData name="erika foran" userId="c1b73c0dcbcb8637" providerId="LiveId" clId="{DDE011A9-D40A-43F8-B36A-61ECA1FCAFD2}" dt="2022-09-14T16:35:57.630" v="311" actId="47"/>
        <pc:sldMkLst>
          <pc:docMk/>
          <pc:sldMk cId="4046213923" sldId="330"/>
        </pc:sldMkLst>
        <pc:spChg chg="mod">
          <ac:chgData name="erika foran" userId="c1b73c0dcbcb8637" providerId="LiveId" clId="{DDE011A9-D40A-43F8-B36A-61ECA1FCAFD2}" dt="2022-09-14T16:33:09.651" v="276" actId="313"/>
          <ac:spMkLst>
            <pc:docMk/>
            <pc:sldMk cId="4046213923" sldId="330"/>
            <ac:spMk id="2" creationId="{4C61390E-00BD-084D-C4FC-77490A34E51A}"/>
          </ac:spMkLst>
        </pc:spChg>
        <pc:spChg chg="mod">
          <ac:chgData name="erika foran" userId="c1b73c0dcbcb8637" providerId="LiveId" clId="{DDE011A9-D40A-43F8-B36A-61ECA1FCAFD2}" dt="2022-09-14T16:34:50.496" v="297" actId="20577"/>
          <ac:spMkLst>
            <pc:docMk/>
            <pc:sldMk cId="4046213923" sldId="330"/>
            <ac:spMk id="3" creationId="{4527B191-288C-1373-4E48-27B9158422C3}"/>
          </ac:spMkLst>
        </pc:spChg>
      </pc:sldChg>
      <pc:sldChg chg="addSp modSp new del mod">
        <pc:chgData name="erika foran" userId="c1b73c0dcbcb8637" providerId="LiveId" clId="{DDE011A9-D40A-43F8-B36A-61ECA1FCAFD2}" dt="2022-10-07T11:02:14.247" v="4178" actId="47"/>
        <pc:sldMkLst>
          <pc:docMk/>
          <pc:sldMk cId="90880021" sldId="331"/>
        </pc:sldMkLst>
        <pc:spChg chg="mod">
          <ac:chgData name="erika foran" userId="c1b73c0dcbcb8637" providerId="LiveId" clId="{DDE011A9-D40A-43F8-B36A-61ECA1FCAFD2}" dt="2022-09-23T13:55:14.582" v="2718" actId="5793"/>
          <ac:spMkLst>
            <pc:docMk/>
            <pc:sldMk cId="90880021" sldId="331"/>
            <ac:spMk id="2" creationId="{73656002-2C0B-E2F6-781A-89EC38303B32}"/>
          </ac:spMkLst>
        </pc:spChg>
        <pc:spChg chg="mod">
          <ac:chgData name="erika foran" userId="c1b73c0dcbcb8637" providerId="LiveId" clId="{DDE011A9-D40A-43F8-B36A-61ECA1FCAFD2}" dt="2022-09-23T13:27:50.823" v="2387"/>
          <ac:spMkLst>
            <pc:docMk/>
            <pc:sldMk cId="90880021" sldId="331"/>
            <ac:spMk id="3" creationId="{A97B32AB-D0A8-DF6F-AAAD-F804BC079F6C}"/>
          </ac:spMkLst>
        </pc:spChg>
        <pc:picChg chg="add mod">
          <ac:chgData name="erika foran" userId="c1b73c0dcbcb8637" providerId="LiveId" clId="{DDE011A9-D40A-43F8-B36A-61ECA1FCAFD2}" dt="2022-09-23T13:55:23.409" v="2719" actId="1076"/>
          <ac:picMkLst>
            <pc:docMk/>
            <pc:sldMk cId="90880021" sldId="331"/>
            <ac:picMk id="5" creationId="{A4376CAE-4E7D-6EE1-B637-9EDA6B544D02}"/>
          </ac:picMkLst>
        </pc:picChg>
      </pc:sldChg>
      <pc:sldChg chg="modSp new del">
        <pc:chgData name="erika foran" userId="c1b73c0dcbcb8637" providerId="LiveId" clId="{DDE011A9-D40A-43F8-B36A-61ECA1FCAFD2}" dt="2022-09-15T14:02:59.897" v="390" actId="47"/>
        <pc:sldMkLst>
          <pc:docMk/>
          <pc:sldMk cId="3049921622" sldId="331"/>
        </pc:sldMkLst>
        <pc:spChg chg="mod">
          <ac:chgData name="erika foran" userId="c1b73c0dcbcb8637" providerId="LiveId" clId="{DDE011A9-D40A-43F8-B36A-61ECA1FCAFD2}" dt="2022-09-15T14:02:58.708" v="389"/>
          <ac:spMkLst>
            <pc:docMk/>
            <pc:sldMk cId="3049921622" sldId="331"/>
            <ac:spMk id="2" creationId="{1BA85C3B-0C51-FA36-D0A9-1FD4690FB023}"/>
          </ac:spMkLst>
        </pc:spChg>
        <pc:spChg chg="mod">
          <ac:chgData name="erika foran" userId="c1b73c0dcbcb8637" providerId="LiveId" clId="{DDE011A9-D40A-43F8-B36A-61ECA1FCAFD2}" dt="2022-09-15T14:02:58.708" v="389"/>
          <ac:spMkLst>
            <pc:docMk/>
            <pc:sldMk cId="3049921622" sldId="331"/>
            <ac:spMk id="3" creationId="{54BDB7BF-9479-125E-1DAA-0C758B10B567}"/>
          </ac:spMkLst>
        </pc:spChg>
        <pc:spChg chg="mod">
          <ac:chgData name="erika foran" userId="c1b73c0dcbcb8637" providerId="LiveId" clId="{DDE011A9-D40A-43F8-B36A-61ECA1FCAFD2}" dt="2022-09-15T14:02:58.708" v="389"/>
          <ac:spMkLst>
            <pc:docMk/>
            <pc:sldMk cId="3049921622" sldId="331"/>
            <ac:spMk id="4" creationId="{BBE3DC02-9D24-6C02-95D1-59C2DA45B5C9}"/>
          </ac:spMkLst>
        </pc:spChg>
        <pc:spChg chg="mod">
          <ac:chgData name="erika foran" userId="c1b73c0dcbcb8637" providerId="LiveId" clId="{DDE011A9-D40A-43F8-B36A-61ECA1FCAFD2}" dt="2022-09-15T14:02:58.708" v="389"/>
          <ac:spMkLst>
            <pc:docMk/>
            <pc:sldMk cId="3049921622" sldId="331"/>
            <ac:spMk id="5" creationId="{3930F2D0-50C2-176A-ED57-7E7C8437231B}"/>
          </ac:spMkLst>
        </pc:spChg>
        <pc:spChg chg="mod">
          <ac:chgData name="erika foran" userId="c1b73c0dcbcb8637" providerId="LiveId" clId="{DDE011A9-D40A-43F8-B36A-61ECA1FCAFD2}" dt="2022-09-15T14:02:58.708" v="389"/>
          <ac:spMkLst>
            <pc:docMk/>
            <pc:sldMk cId="3049921622" sldId="331"/>
            <ac:spMk id="6" creationId="{AB62ECB4-1589-110F-F40B-252EAADB6CC9}"/>
          </ac:spMkLst>
        </pc:spChg>
      </pc:sldChg>
      <pc:sldChg chg="addSp delSp modSp add mod modAnim">
        <pc:chgData name="erika foran" userId="c1b73c0dcbcb8637" providerId="LiveId" clId="{DDE011A9-D40A-43F8-B36A-61ECA1FCAFD2}" dt="2022-09-23T13:27:50.823" v="2387"/>
        <pc:sldMkLst>
          <pc:docMk/>
          <pc:sldMk cId="139054059" sldId="332"/>
        </pc:sldMkLst>
        <pc:spChg chg="mod">
          <ac:chgData name="erika foran" userId="c1b73c0dcbcb8637" providerId="LiveId" clId="{DDE011A9-D40A-43F8-B36A-61ECA1FCAFD2}" dt="2022-09-19T13:03:29.724" v="1294" actId="403"/>
          <ac:spMkLst>
            <pc:docMk/>
            <pc:sldMk cId="139054059" sldId="332"/>
            <ac:spMk id="2" creationId="{B67914D9-48A3-2FF9-91F9-315C245D1C98}"/>
          </ac:spMkLst>
        </pc:spChg>
        <pc:spChg chg="mod">
          <ac:chgData name="erika foran" userId="c1b73c0dcbcb8637" providerId="LiveId" clId="{DDE011A9-D40A-43F8-B36A-61ECA1FCAFD2}" dt="2022-09-23T13:27:50.823" v="2387"/>
          <ac:spMkLst>
            <pc:docMk/>
            <pc:sldMk cId="139054059" sldId="332"/>
            <ac:spMk id="3" creationId="{5F44A039-11AB-474F-8746-9A34D1C39C3F}"/>
          </ac:spMkLst>
        </pc:spChg>
        <pc:spChg chg="add mod">
          <ac:chgData name="erika foran" userId="c1b73c0dcbcb8637" providerId="LiveId" clId="{DDE011A9-D40A-43F8-B36A-61ECA1FCAFD2}" dt="2022-09-19T13:03:20.498" v="1291" actId="403"/>
          <ac:spMkLst>
            <pc:docMk/>
            <pc:sldMk cId="139054059" sldId="332"/>
            <ac:spMk id="4" creationId="{C79BDA25-0F51-A336-E385-E7DD5B289EEC}"/>
          </ac:spMkLst>
        </pc:spChg>
        <pc:spChg chg="del mod">
          <ac:chgData name="erika foran" userId="c1b73c0dcbcb8637" providerId="LiveId" clId="{DDE011A9-D40A-43F8-B36A-61ECA1FCAFD2}" dt="2022-09-19T13:02:52.448" v="1269" actId="478"/>
          <ac:spMkLst>
            <pc:docMk/>
            <pc:sldMk cId="139054059" sldId="332"/>
            <ac:spMk id="12" creationId="{94C582A2-A406-4C9B-A3DA-BA4EECAB37AC}"/>
          </ac:spMkLst>
        </pc:spChg>
        <pc:spChg chg="mod">
          <ac:chgData name="erika foran" userId="c1b73c0dcbcb8637" providerId="LiveId" clId="{DDE011A9-D40A-43F8-B36A-61ECA1FCAFD2}" dt="2022-09-20T19:13:25.816" v="1841" actId="113"/>
          <ac:spMkLst>
            <pc:docMk/>
            <pc:sldMk cId="139054059" sldId="332"/>
            <ac:spMk id="13" creationId="{556610ED-3E2D-4E6A-ABD0-150F203E6B46}"/>
          </ac:spMkLst>
        </pc:spChg>
        <pc:picChg chg="mod">
          <ac:chgData name="erika foran" userId="c1b73c0dcbcb8637" providerId="LiveId" clId="{DDE011A9-D40A-43F8-B36A-61ECA1FCAFD2}" dt="2022-09-23T13:27:50.823" v="2387"/>
          <ac:picMkLst>
            <pc:docMk/>
            <pc:sldMk cId="139054059" sldId="332"/>
            <ac:picMk id="10" creationId="{D2A5B748-37FD-448D-997E-B1D3326587D6}"/>
          </ac:picMkLst>
        </pc:picChg>
        <pc:picChg chg="del">
          <ac:chgData name="erika foran" userId="c1b73c0dcbcb8637" providerId="LiveId" clId="{DDE011A9-D40A-43F8-B36A-61ECA1FCAFD2}" dt="2022-09-15T14:13:55.736" v="539" actId="478"/>
          <ac:picMkLst>
            <pc:docMk/>
            <pc:sldMk cId="139054059" sldId="332"/>
            <ac:picMk id="1028" creationId="{C890C040-1772-A99E-DA87-5F15B4FBE2F1}"/>
          </ac:picMkLst>
        </pc:picChg>
        <pc:picChg chg="del">
          <ac:chgData name="erika foran" userId="c1b73c0dcbcb8637" providerId="LiveId" clId="{DDE011A9-D40A-43F8-B36A-61ECA1FCAFD2}" dt="2022-09-15T14:13:54.717" v="538" actId="478"/>
          <ac:picMkLst>
            <pc:docMk/>
            <pc:sldMk cId="139054059" sldId="332"/>
            <ac:picMk id="1030" creationId="{8C225B64-884A-615C-2767-60CC90885066}"/>
          </ac:picMkLst>
        </pc:picChg>
        <pc:picChg chg="del">
          <ac:chgData name="erika foran" userId="c1b73c0dcbcb8637" providerId="LiveId" clId="{DDE011A9-D40A-43F8-B36A-61ECA1FCAFD2}" dt="2022-09-15T14:13:56.818" v="540" actId="478"/>
          <ac:picMkLst>
            <pc:docMk/>
            <pc:sldMk cId="139054059" sldId="332"/>
            <ac:picMk id="1034" creationId="{4D858DB2-DE88-C057-C93C-75C320BA1207}"/>
          </ac:picMkLst>
        </pc:picChg>
        <pc:picChg chg="del">
          <ac:chgData name="erika foran" userId="c1b73c0dcbcb8637" providerId="LiveId" clId="{DDE011A9-D40A-43F8-B36A-61ECA1FCAFD2}" dt="2022-09-15T14:13:53.736" v="537" actId="478"/>
          <ac:picMkLst>
            <pc:docMk/>
            <pc:sldMk cId="139054059" sldId="332"/>
            <ac:picMk id="1036" creationId="{35D3B334-B92B-843B-505D-DA81E6E7423F}"/>
          </ac:picMkLst>
        </pc:picChg>
        <pc:picChg chg="add mod">
          <ac:chgData name="erika foran" userId="c1b73c0dcbcb8637" providerId="LiveId" clId="{DDE011A9-D40A-43F8-B36A-61ECA1FCAFD2}" dt="2022-09-15T14:18:24.760" v="691" actId="1076"/>
          <ac:picMkLst>
            <pc:docMk/>
            <pc:sldMk cId="139054059" sldId="332"/>
            <ac:picMk id="2050" creationId="{0B5474A3-1138-080D-0857-329D722C0667}"/>
          </ac:picMkLst>
        </pc:picChg>
        <pc:picChg chg="add mod">
          <ac:chgData name="erika foran" userId="c1b73c0dcbcb8637" providerId="LiveId" clId="{DDE011A9-D40A-43F8-B36A-61ECA1FCAFD2}" dt="2022-09-15T14:19:32.985" v="693" actId="1076"/>
          <ac:picMkLst>
            <pc:docMk/>
            <pc:sldMk cId="139054059" sldId="332"/>
            <ac:picMk id="2052" creationId="{E29FE918-9527-2FEC-CB97-A1592D17C58F}"/>
          </ac:picMkLst>
        </pc:picChg>
      </pc:sldChg>
      <pc:sldChg chg="modSp new del mod">
        <pc:chgData name="erika foran" userId="c1b73c0dcbcb8637" providerId="LiveId" clId="{DDE011A9-D40A-43F8-B36A-61ECA1FCAFD2}" dt="2022-09-15T14:06:07.025" v="427" actId="47"/>
        <pc:sldMkLst>
          <pc:docMk/>
          <pc:sldMk cId="287948264" sldId="332"/>
        </pc:sldMkLst>
        <pc:spChg chg="mod">
          <ac:chgData name="erika foran" userId="c1b73c0dcbcb8637" providerId="LiveId" clId="{DDE011A9-D40A-43F8-B36A-61ECA1FCAFD2}" dt="2022-09-15T14:05:05.873" v="426" actId="20577"/>
          <ac:spMkLst>
            <pc:docMk/>
            <pc:sldMk cId="287948264" sldId="332"/>
            <ac:spMk id="2" creationId="{C997C86B-6916-BBB9-027C-50996D36E4CB}"/>
          </ac:spMkLst>
        </pc:spChg>
      </pc:sldChg>
      <pc:sldChg chg="new del">
        <pc:chgData name="erika foran" userId="c1b73c0dcbcb8637" providerId="LiveId" clId="{DDE011A9-D40A-43F8-B36A-61ECA1FCAFD2}" dt="2022-09-15T14:13:37.164" v="533" actId="47"/>
        <pc:sldMkLst>
          <pc:docMk/>
          <pc:sldMk cId="581589777" sldId="332"/>
        </pc:sldMkLst>
      </pc:sldChg>
      <pc:sldChg chg="addSp modSp new del mod ord">
        <pc:chgData name="erika foran" userId="c1b73c0dcbcb8637" providerId="LiveId" clId="{DDE011A9-D40A-43F8-B36A-61ECA1FCAFD2}" dt="2022-10-07T11:02:15.465" v="4179" actId="47"/>
        <pc:sldMkLst>
          <pc:docMk/>
          <pc:sldMk cId="1862339294" sldId="333"/>
        </pc:sldMkLst>
        <pc:spChg chg="mod">
          <ac:chgData name="erika foran" userId="c1b73c0dcbcb8637" providerId="LiveId" clId="{DDE011A9-D40A-43F8-B36A-61ECA1FCAFD2}" dt="2022-09-15T14:28:14.044" v="767" actId="2711"/>
          <ac:spMkLst>
            <pc:docMk/>
            <pc:sldMk cId="1862339294" sldId="333"/>
            <ac:spMk id="2" creationId="{28CB5730-835E-B632-FCDB-E2F5A964234B}"/>
          </ac:spMkLst>
        </pc:spChg>
        <pc:spChg chg="mod">
          <ac:chgData name="erika foran" userId="c1b73c0dcbcb8637" providerId="LiveId" clId="{DDE011A9-D40A-43F8-B36A-61ECA1FCAFD2}" dt="2022-09-23T13:27:50.823" v="2387"/>
          <ac:spMkLst>
            <pc:docMk/>
            <pc:sldMk cId="1862339294" sldId="333"/>
            <ac:spMk id="3" creationId="{8010B58A-2064-75C8-0452-F2CF33415AB7}"/>
          </ac:spMkLst>
        </pc:spChg>
        <pc:spChg chg="mod">
          <ac:chgData name="erika foran" userId="c1b73c0dcbcb8637" providerId="LiveId" clId="{DDE011A9-D40A-43F8-B36A-61ECA1FCAFD2}" dt="2022-09-23T13:27:50.823" v="2387"/>
          <ac:spMkLst>
            <pc:docMk/>
            <pc:sldMk cId="1862339294" sldId="333"/>
            <ac:spMk id="4" creationId="{72AD2DC3-3356-235C-C5E9-96771AD081E7}"/>
          </ac:spMkLst>
        </pc:spChg>
        <pc:spChg chg="mod">
          <ac:chgData name="erika foran" userId="c1b73c0dcbcb8637" providerId="LiveId" clId="{DDE011A9-D40A-43F8-B36A-61ECA1FCAFD2}" dt="2022-09-23T13:27:50.823" v="2387"/>
          <ac:spMkLst>
            <pc:docMk/>
            <pc:sldMk cId="1862339294" sldId="333"/>
            <ac:spMk id="5" creationId="{04EC2548-9996-15AA-6A9B-10D576EE824A}"/>
          </ac:spMkLst>
        </pc:spChg>
        <pc:picChg chg="add mod">
          <ac:chgData name="erika foran" userId="c1b73c0dcbcb8637" providerId="LiveId" clId="{DDE011A9-D40A-43F8-B36A-61ECA1FCAFD2}" dt="2022-09-15T14:27:42.828" v="740" actId="1076"/>
          <ac:picMkLst>
            <pc:docMk/>
            <pc:sldMk cId="1862339294" sldId="333"/>
            <ac:picMk id="7" creationId="{8DA9CC3B-164B-EFA6-2A72-09F8B48EE984}"/>
          </ac:picMkLst>
        </pc:picChg>
        <pc:picChg chg="add mod">
          <ac:chgData name="erika foran" userId="c1b73c0dcbcb8637" providerId="LiveId" clId="{DDE011A9-D40A-43F8-B36A-61ECA1FCAFD2}" dt="2022-09-15T14:28:26.648" v="769" actId="1076"/>
          <ac:picMkLst>
            <pc:docMk/>
            <pc:sldMk cId="1862339294" sldId="333"/>
            <ac:picMk id="8" creationId="{FBA7115D-925F-A80A-00AE-80FC71394669}"/>
          </ac:picMkLst>
        </pc:picChg>
      </pc:sldChg>
      <pc:sldChg chg="addSp delSp modSp new mod ord modClrScheme modAnim addCm delCm chgLayout">
        <pc:chgData name="erika foran" userId="c1b73c0dcbcb8637" providerId="LiveId" clId="{DDE011A9-D40A-43F8-B36A-61ECA1FCAFD2}" dt="2022-10-04T15:16:19.690" v="3465"/>
        <pc:sldMkLst>
          <pc:docMk/>
          <pc:sldMk cId="3126854735" sldId="334"/>
        </pc:sldMkLst>
        <pc:spChg chg="mod ord">
          <ac:chgData name="erika foran" userId="c1b73c0dcbcb8637" providerId="LiveId" clId="{DDE011A9-D40A-43F8-B36A-61ECA1FCAFD2}" dt="2022-09-23T13:27:50.823" v="2387"/>
          <ac:spMkLst>
            <pc:docMk/>
            <pc:sldMk cId="3126854735" sldId="334"/>
            <ac:spMk id="2" creationId="{223316AB-C115-759E-9E03-A6F4E8CDA445}"/>
          </ac:spMkLst>
        </pc:spChg>
        <pc:spChg chg="mod ord">
          <ac:chgData name="erika foran" userId="c1b73c0dcbcb8637" providerId="LiveId" clId="{DDE011A9-D40A-43F8-B36A-61ECA1FCAFD2}" dt="2022-09-23T13:27:50.823" v="2387"/>
          <ac:spMkLst>
            <pc:docMk/>
            <pc:sldMk cId="3126854735" sldId="334"/>
            <ac:spMk id="3" creationId="{B03DEED9-2074-886F-714C-C8388965F1AE}"/>
          </ac:spMkLst>
        </pc:spChg>
        <pc:spChg chg="add del mod">
          <ac:chgData name="erika foran" userId="c1b73c0dcbcb8637" providerId="LiveId" clId="{DDE011A9-D40A-43F8-B36A-61ECA1FCAFD2}" dt="2022-09-15T14:40:56.062" v="957"/>
          <ac:spMkLst>
            <pc:docMk/>
            <pc:sldMk cId="3126854735" sldId="334"/>
            <ac:spMk id="4" creationId="{8C9AC7AD-24E9-3654-46B3-B77046B426EC}"/>
          </ac:spMkLst>
        </pc:spChg>
        <pc:spChg chg="add mod">
          <ac:chgData name="erika foran" userId="c1b73c0dcbcb8637" providerId="LiveId" clId="{DDE011A9-D40A-43F8-B36A-61ECA1FCAFD2}" dt="2022-10-01T16:36:40.110" v="2979" actId="20577"/>
          <ac:spMkLst>
            <pc:docMk/>
            <pc:sldMk cId="3126854735" sldId="334"/>
            <ac:spMk id="4" creationId="{AB875760-2F04-9FED-E0A3-345BC4F4EC92}"/>
          </ac:spMkLst>
        </pc:spChg>
        <pc:spChg chg="add del mod">
          <ac:chgData name="erika foran" userId="c1b73c0dcbcb8637" providerId="LiveId" clId="{DDE011A9-D40A-43F8-B36A-61ECA1FCAFD2}" dt="2022-09-23T13:11:16.179" v="2272" actId="478"/>
          <ac:spMkLst>
            <pc:docMk/>
            <pc:sldMk cId="3126854735" sldId="334"/>
            <ac:spMk id="6" creationId="{B92F3BBB-7F8F-056A-E002-C55555C7BFC1}"/>
          </ac:spMkLst>
        </pc:spChg>
        <pc:spChg chg="add mod">
          <ac:chgData name="erika foran" userId="c1b73c0dcbcb8637" providerId="LiveId" clId="{DDE011A9-D40A-43F8-B36A-61ECA1FCAFD2}" dt="2022-09-23T13:30:57.396" v="2513" actId="113"/>
          <ac:spMkLst>
            <pc:docMk/>
            <pc:sldMk cId="3126854735" sldId="334"/>
            <ac:spMk id="8" creationId="{B58222EA-190E-339C-6F63-F755C68503CD}"/>
          </ac:spMkLst>
        </pc:spChg>
        <pc:spChg chg="add mod">
          <ac:chgData name="erika foran" userId="c1b73c0dcbcb8637" providerId="LiveId" clId="{DDE011A9-D40A-43F8-B36A-61ECA1FCAFD2}" dt="2022-09-23T13:11:21.780" v="2274" actId="1076"/>
          <ac:spMkLst>
            <pc:docMk/>
            <pc:sldMk cId="3126854735" sldId="334"/>
            <ac:spMk id="10" creationId="{AFF41092-E9BB-3F3A-098E-BACD2CF5A394}"/>
          </ac:spMkLst>
        </pc:spChg>
        <pc:picChg chg="add del mod">
          <ac:chgData name="erika foran" userId="c1b73c0dcbcb8637" providerId="LiveId" clId="{DDE011A9-D40A-43F8-B36A-61ECA1FCAFD2}" dt="2022-10-01T16:40:32.293" v="3012" actId="478"/>
          <ac:picMkLst>
            <pc:docMk/>
            <pc:sldMk cId="3126854735" sldId="334"/>
            <ac:picMk id="6" creationId="{A74152B9-9A99-81AF-189D-70178E698B8A}"/>
          </ac:picMkLst>
        </pc:picChg>
        <pc:picChg chg="add mod">
          <ac:chgData name="erika foran" userId="c1b73c0dcbcb8637" providerId="LiveId" clId="{DDE011A9-D40A-43F8-B36A-61ECA1FCAFD2}" dt="2022-09-23T13:11:19.847" v="2273" actId="1076"/>
          <ac:picMkLst>
            <pc:docMk/>
            <pc:sldMk cId="3126854735" sldId="334"/>
            <ac:picMk id="11" creationId="{0109579C-3C39-4A68-2522-0D0C58C2439C}"/>
          </ac:picMkLst>
        </pc:picChg>
      </pc:sldChg>
      <pc:sldChg chg="addSp delSp modSp new mod">
        <pc:chgData name="erika foran" userId="c1b73c0dcbcb8637" providerId="LiveId" clId="{DDE011A9-D40A-43F8-B36A-61ECA1FCAFD2}" dt="2022-09-23T13:27:50.823" v="2387"/>
        <pc:sldMkLst>
          <pc:docMk/>
          <pc:sldMk cId="1423434853" sldId="335"/>
        </pc:sldMkLst>
        <pc:spChg chg="mod">
          <ac:chgData name="erika foran" userId="c1b73c0dcbcb8637" providerId="LiveId" clId="{DDE011A9-D40A-43F8-B36A-61ECA1FCAFD2}" dt="2022-09-23T13:27:50.823" v="2387"/>
          <ac:spMkLst>
            <pc:docMk/>
            <pc:sldMk cId="1423434853" sldId="335"/>
            <ac:spMk id="2" creationId="{FB454292-E613-2BB6-507F-87EA6E57FFFF}"/>
          </ac:spMkLst>
        </pc:spChg>
        <pc:spChg chg="mod">
          <ac:chgData name="erika foran" userId="c1b73c0dcbcb8637" providerId="LiveId" clId="{DDE011A9-D40A-43F8-B36A-61ECA1FCAFD2}" dt="2022-09-23T13:27:50.823" v="2387"/>
          <ac:spMkLst>
            <pc:docMk/>
            <pc:sldMk cId="1423434853" sldId="335"/>
            <ac:spMk id="3" creationId="{03D9DEE7-90EC-90D1-A661-8E61C83584AD}"/>
          </ac:spMkLst>
        </pc:spChg>
        <pc:picChg chg="add del mod">
          <ac:chgData name="erika foran" userId="c1b73c0dcbcb8637" providerId="LiveId" clId="{DDE011A9-D40A-43F8-B36A-61ECA1FCAFD2}" dt="2022-09-15T14:45:58.937" v="1015"/>
          <ac:picMkLst>
            <pc:docMk/>
            <pc:sldMk cId="1423434853" sldId="335"/>
            <ac:picMk id="3074" creationId="{13118443-6905-875E-AD1B-0273CF981DFA}"/>
          </ac:picMkLst>
        </pc:picChg>
        <pc:picChg chg="add mod">
          <ac:chgData name="erika foran" userId="c1b73c0dcbcb8637" providerId="LiveId" clId="{DDE011A9-D40A-43F8-B36A-61ECA1FCAFD2}" dt="2022-09-15T14:46:22.737" v="1020" actId="1076"/>
          <ac:picMkLst>
            <pc:docMk/>
            <pc:sldMk cId="1423434853" sldId="335"/>
            <ac:picMk id="3076" creationId="{54D06C6F-B6EF-997D-023D-5C466024D716}"/>
          </ac:picMkLst>
        </pc:picChg>
      </pc:sldChg>
      <pc:sldChg chg="addSp delSp modSp new mod ord">
        <pc:chgData name="erika foran" userId="c1b73c0dcbcb8637" providerId="LiveId" clId="{DDE011A9-D40A-43F8-B36A-61ECA1FCAFD2}" dt="2022-09-23T13:27:50.823" v="2387"/>
        <pc:sldMkLst>
          <pc:docMk/>
          <pc:sldMk cId="91309401" sldId="336"/>
        </pc:sldMkLst>
        <pc:spChg chg="del mod">
          <ac:chgData name="erika foran" userId="c1b73c0dcbcb8637" providerId="LiveId" clId="{DDE011A9-D40A-43F8-B36A-61ECA1FCAFD2}" dt="2022-09-15T14:56:50.940" v="1148" actId="478"/>
          <ac:spMkLst>
            <pc:docMk/>
            <pc:sldMk cId="91309401" sldId="336"/>
            <ac:spMk id="2" creationId="{2103053F-C636-BA13-5364-AA05AA23F2A1}"/>
          </ac:spMkLst>
        </pc:spChg>
        <pc:spChg chg="mod">
          <ac:chgData name="erika foran" userId="c1b73c0dcbcb8637" providerId="LiveId" clId="{DDE011A9-D40A-43F8-B36A-61ECA1FCAFD2}" dt="2022-09-23T13:27:50.823" v="2387"/>
          <ac:spMkLst>
            <pc:docMk/>
            <pc:sldMk cId="91309401" sldId="336"/>
            <ac:spMk id="3" creationId="{35CFD118-39CA-7CA1-C922-F007553FC768}"/>
          </ac:spMkLst>
        </pc:spChg>
        <pc:picChg chg="add mod">
          <ac:chgData name="erika foran" userId="c1b73c0dcbcb8637" providerId="LiveId" clId="{DDE011A9-D40A-43F8-B36A-61ECA1FCAFD2}" dt="2022-09-15T14:56:55.317" v="1150" actId="1076"/>
          <ac:picMkLst>
            <pc:docMk/>
            <pc:sldMk cId="91309401" sldId="336"/>
            <ac:picMk id="6146" creationId="{BDED2547-C804-EDCF-BC08-CFB0ABB20D65}"/>
          </ac:picMkLst>
        </pc:picChg>
      </pc:sldChg>
      <pc:sldChg chg="addSp delSp modSp new mod">
        <pc:chgData name="erika foran" userId="c1b73c0dcbcb8637" providerId="LiveId" clId="{DDE011A9-D40A-43F8-B36A-61ECA1FCAFD2}" dt="2022-09-23T13:27:50.823" v="2387"/>
        <pc:sldMkLst>
          <pc:docMk/>
          <pc:sldMk cId="2312473454" sldId="337"/>
        </pc:sldMkLst>
        <pc:spChg chg="del mod">
          <ac:chgData name="erika foran" userId="c1b73c0dcbcb8637" providerId="LiveId" clId="{DDE011A9-D40A-43F8-B36A-61ECA1FCAFD2}" dt="2022-09-19T13:29:49.650" v="1430" actId="478"/>
          <ac:spMkLst>
            <pc:docMk/>
            <pc:sldMk cId="2312473454" sldId="337"/>
            <ac:spMk id="2" creationId="{E7B36102-A925-1CFD-628A-9C7313505AD3}"/>
          </ac:spMkLst>
        </pc:spChg>
        <pc:spChg chg="mod">
          <ac:chgData name="erika foran" userId="c1b73c0dcbcb8637" providerId="LiveId" clId="{DDE011A9-D40A-43F8-B36A-61ECA1FCAFD2}" dt="2022-09-23T13:27:50.823" v="2387"/>
          <ac:spMkLst>
            <pc:docMk/>
            <pc:sldMk cId="2312473454" sldId="337"/>
            <ac:spMk id="3" creationId="{BA64FEBD-8E51-F063-91B0-CD583929947C}"/>
          </ac:spMkLst>
        </pc:spChg>
        <pc:picChg chg="add mod">
          <ac:chgData name="erika foran" userId="c1b73c0dcbcb8637" providerId="LiveId" clId="{DDE011A9-D40A-43F8-B36A-61ECA1FCAFD2}" dt="2022-09-19T13:29:30.103" v="1411" actId="1076"/>
          <ac:picMkLst>
            <pc:docMk/>
            <pc:sldMk cId="2312473454" sldId="337"/>
            <ac:picMk id="2050" creationId="{ECD2F404-2D4D-6E0B-E861-C84EB5FC8763}"/>
          </ac:picMkLst>
        </pc:picChg>
      </pc:sldChg>
      <pc:sldChg chg="addSp modSp add mod modAnim">
        <pc:chgData name="erika foran" userId="c1b73c0dcbcb8637" providerId="LiveId" clId="{DDE011A9-D40A-43F8-B36A-61ECA1FCAFD2}" dt="2022-09-23T13:27:50.823" v="2387"/>
        <pc:sldMkLst>
          <pc:docMk/>
          <pc:sldMk cId="2443381422" sldId="338"/>
        </pc:sldMkLst>
        <pc:spChg chg="mod">
          <ac:chgData name="erika foran" userId="c1b73c0dcbcb8637" providerId="LiveId" clId="{DDE011A9-D40A-43F8-B36A-61ECA1FCAFD2}" dt="2022-09-20T18:52:39.650" v="1519" actId="20577"/>
          <ac:spMkLst>
            <pc:docMk/>
            <pc:sldMk cId="2443381422" sldId="338"/>
            <ac:spMk id="2" creationId="{EA7F976F-AF1D-D9BC-6CDF-3902C71EB3C1}"/>
          </ac:spMkLst>
        </pc:spChg>
        <pc:spChg chg="add mod">
          <ac:chgData name="erika foran" userId="c1b73c0dcbcb8637" providerId="LiveId" clId="{DDE011A9-D40A-43F8-B36A-61ECA1FCAFD2}" dt="2022-09-20T19:28:02.983" v="2011" actId="113"/>
          <ac:spMkLst>
            <pc:docMk/>
            <pc:sldMk cId="2443381422" sldId="338"/>
            <ac:spMk id="3" creationId="{CCD46CB9-5888-CAE0-75CB-3BDF95CCA9FF}"/>
          </ac:spMkLst>
        </pc:spChg>
        <pc:spChg chg="mod">
          <ac:chgData name="erika foran" userId="c1b73c0dcbcb8637" providerId="LiveId" clId="{DDE011A9-D40A-43F8-B36A-61ECA1FCAFD2}" dt="2022-09-23T13:27:50.823" v="2387"/>
          <ac:spMkLst>
            <pc:docMk/>
            <pc:sldMk cId="2443381422" sldId="338"/>
            <ac:spMk id="6" creationId="{F64C4C2D-CFD4-840A-0216-56F2FF3C8737}"/>
          </ac:spMkLst>
        </pc:spChg>
        <pc:spChg chg="mod">
          <ac:chgData name="erika foran" userId="c1b73c0dcbcb8637" providerId="LiveId" clId="{DDE011A9-D40A-43F8-B36A-61ECA1FCAFD2}" dt="2022-09-20T19:10:37.334" v="1788" actId="20577"/>
          <ac:spMkLst>
            <pc:docMk/>
            <pc:sldMk cId="2443381422" sldId="338"/>
            <ac:spMk id="8" creationId="{2245E2F9-5B5D-88CD-6107-EA84A7877159}"/>
          </ac:spMkLst>
        </pc:spChg>
        <pc:picChg chg="mod">
          <ac:chgData name="erika foran" userId="c1b73c0dcbcb8637" providerId="LiveId" clId="{DDE011A9-D40A-43F8-B36A-61ECA1FCAFD2}" dt="2022-09-23T13:27:50.823" v="2387"/>
          <ac:picMkLst>
            <pc:docMk/>
            <pc:sldMk cId="2443381422" sldId="338"/>
            <ac:picMk id="10" creationId="{1C991B91-3C31-EF2C-E302-B678F019D0BC}"/>
          </ac:picMkLst>
        </pc:picChg>
      </pc:sldChg>
      <pc:sldChg chg="modSp new del mod">
        <pc:chgData name="erika foran" userId="c1b73c0dcbcb8637" providerId="LiveId" clId="{DDE011A9-D40A-43F8-B36A-61ECA1FCAFD2}" dt="2022-09-20T18:52:25.082" v="1486" actId="47"/>
        <pc:sldMkLst>
          <pc:docMk/>
          <pc:sldMk cId="3901630347" sldId="338"/>
        </pc:sldMkLst>
        <pc:spChg chg="mod">
          <ac:chgData name="erika foran" userId="c1b73c0dcbcb8637" providerId="LiveId" clId="{DDE011A9-D40A-43F8-B36A-61ECA1FCAFD2}" dt="2022-09-20T18:52:14.637" v="1485" actId="20577"/>
          <ac:spMkLst>
            <pc:docMk/>
            <pc:sldMk cId="3901630347" sldId="338"/>
            <ac:spMk id="2" creationId="{2D820E64-DCAC-8266-9A83-19BCF3BE7207}"/>
          </ac:spMkLst>
        </pc:spChg>
      </pc:sldChg>
      <pc:sldChg chg="addSp delSp modSp new del mod">
        <pc:chgData name="erika foran" userId="c1b73c0dcbcb8637" providerId="LiveId" clId="{DDE011A9-D40A-43F8-B36A-61ECA1FCAFD2}" dt="2022-10-07T11:02:16.690" v="4180" actId="47"/>
        <pc:sldMkLst>
          <pc:docMk/>
          <pc:sldMk cId="159023417" sldId="339"/>
        </pc:sldMkLst>
        <pc:spChg chg="mod">
          <ac:chgData name="erika foran" userId="c1b73c0dcbcb8637" providerId="LiveId" clId="{DDE011A9-D40A-43F8-B36A-61ECA1FCAFD2}" dt="2022-09-23T13:27:50.823" v="2387"/>
          <ac:spMkLst>
            <pc:docMk/>
            <pc:sldMk cId="159023417" sldId="339"/>
            <ac:spMk id="2" creationId="{687D9823-A4BD-0A5F-81A8-6C85537D4EF4}"/>
          </ac:spMkLst>
        </pc:spChg>
        <pc:spChg chg="del">
          <ac:chgData name="erika foran" userId="c1b73c0dcbcb8637" providerId="LiveId" clId="{DDE011A9-D40A-43F8-B36A-61ECA1FCAFD2}" dt="2022-09-20T19:00:54.376" v="1526" actId="22"/>
          <ac:spMkLst>
            <pc:docMk/>
            <pc:sldMk cId="159023417" sldId="339"/>
            <ac:spMk id="3" creationId="{A021DD0D-79B3-6E37-2802-F452E61E9AB1}"/>
          </ac:spMkLst>
        </pc:spChg>
        <pc:spChg chg="mod">
          <ac:chgData name="erika foran" userId="c1b73c0dcbcb8637" providerId="LiveId" clId="{DDE011A9-D40A-43F8-B36A-61ECA1FCAFD2}" dt="2022-09-23T13:27:50.823" v="2387"/>
          <ac:spMkLst>
            <pc:docMk/>
            <pc:sldMk cId="159023417" sldId="339"/>
            <ac:spMk id="4" creationId="{2C421149-35C0-77F1-BE9D-B87FDF4F09E2}"/>
          </ac:spMkLst>
        </pc:spChg>
        <pc:spChg chg="mod">
          <ac:chgData name="erika foran" userId="c1b73c0dcbcb8637" providerId="LiveId" clId="{DDE011A9-D40A-43F8-B36A-61ECA1FCAFD2}" dt="2022-09-23T13:27:50.823" v="2387"/>
          <ac:spMkLst>
            <pc:docMk/>
            <pc:sldMk cId="159023417" sldId="339"/>
            <ac:spMk id="5" creationId="{F724FFAC-C40E-BB5B-36DB-5F4D171F0EA6}"/>
          </ac:spMkLst>
        </pc:spChg>
        <pc:picChg chg="add mod">
          <ac:chgData name="erika foran" userId="c1b73c0dcbcb8637" providerId="LiveId" clId="{DDE011A9-D40A-43F8-B36A-61ECA1FCAFD2}" dt="2022-09-20T19:01:02.615" v="1529" actId="1076"/>
          <ac:picMkLst>
            <pc:docMk/>
            <pc:sldMk cId="159023417" sldId="339"/>
            <ac:picMk id="7" creationId="{70329BB7-A223-1383-ACE0-08F6107A9E97}"/>
          </ac:picMkLst>
        </pc:picChg>
        <pc:picChg chg="add mod ord">
          <ac:chgData name="erika foran" userId="c1b73c0dcbcb8637" providerId="LiveId" clId="{DDE011A9-D40A-43F8-B36A-61ECA1FCAFD2}" dt="2022-09-20T19:01:00.604" v="1528" actId="1076"/>
          <ac:picMkLst>
            <pc:docMk/>
            <pc:sldMk cId="159023417" sldId="339"/>
            <ac:picMk id="9" creationId="{3370DC8C-8F6F-2523-4454-C772468A1257}"/>
          </ac:picMkLst>
        </pc:picChg>
      </pc:sldChg>
      <pc:sldChg chg="addSp delSp modSp new del mod">
        <pc:chgData name="erika foran" userId="c1b73c0dcbcb8637" providerId="LiveId" clId="{DDE011A9-D40A-43F8-B36A-61ECA1FCAFD2}" dt="2022-09-21T17:42:20.920" v="2036" actId="47"/>
        <pc:sldMkLst>
          <pc:docMk/>
          <pc:sldMk cId="238448780" sldId="340"/>
        </pc:sldMkLst>
        <pc:spChg chg="del mod">
          <ac:chgData name="erika foran" userId="c1b73c0dcbcb8637" providerId="LiveId" clId="{DDE011A9-D40A-43F8-B36A-61ECA1FCAFD2}" dt="2022-09-20T19:23:26.604" v="1852" actId="478"/>
          <ac:spMkLst>
            <pc:docMk/>
            <pc:sldMk cId="238448780" sldId="340"/>
            <ac:spMk id="2" creationId="{A07E60AD-E926-548D-60B9-C500BCB1FABB}"/>
          </ac:spMkLst>
        </pc:spChg>
        <pc:spChg chg="add mod">
          <ac:chgData name="erika foran" userId="c1b73c0dcbcb8637" providerId="LiveId" clId="{DDE011A9-D40A-43F8-B36A-61ECA1FCAFD2}" dt="2022-09-20T19:24:14.535" v="1885" actId="2711"/>
          <ac:spMkLst>
            <pc:docMk/>
            <pc:sldMk cId="238448780" sldId="340"/>
            <ac:spMk id="4" creationId="{C5CE9F72-82F2-A8FC-78FD-C574CE60B1FF}"/>
          </ac:spMkLst>
        </pc:spChg>
        <pc:spChg chg="add del">
          <ac:chgData name="erika foran" userId="c1b73c0dcbcb8637" providerId="LiveId" clId="{DDE011A9-D40A-43F8-B36A-61ECA1FCAFD2}" dt="2022-09-20T19:23:47.405" v="1874" actId="22"/>
          <ac:spMkLst>
            <pc:docMk/>
            <pc:sldMk cId="238448780" sldId="340"/>
            <ac:spMk id="6" creationId="{85DC19F1-72C2-1BC4-11A3-2CD71FAC64E3}"/>
          </ac:spMkLst>
        </pc:spChg>
        <pc:spChg chg="add mod">
          <ac:chgData name="erika foran" userId="c1b73c0dcbcb8637" providerId="LiveId" clId="{DDE011A9-D40A-43F8-B36A-61ECA1FCAFD2}" dt="2022-09-20T19:26:23.480" v="1968" actId="1076"/>
          <ac:spMkLst>
            <pc:docMk/>
            <pc:sldMk cId="238448780" sldId="340"/>
            <ac:spMk id="7" creationId="{4B1D4B45-7F5E-6314-02BA-8A29D626ECE5}"/>
          </ac:spMkLst>
        </pc:spChg>
      </pc:sldChg>
      <pc:sldChg chg="addSp modSp new mod">
        <pc:chgData name="erika foran" userId="c1b73c0dcbcb8637" providerId="LiveId" clId="{DDE011A9-D40A-43F8-B36A-61ECA1FCAFD2}" dt="2022-09-23T13:27:50.823" v="2387"/>
        <pc:sldMkLst>
          <pc:docMk/>
          <pc:sldMk cId="2904933102" sldId="340"/>
        </pc:sldMkLst>
        <pc:spChg chg="mod">
          <ac:chgData name="erika foran" userId="c1b73c0dcbcb8637" providerId="LiveId" clId="{DDE011A9-D40A-43F8-B36A-61ECA1FCAFD2}" dt="2022-09-23T13:27:50.823" v="2387"/>
          <ac:spMkLst>
            <pc:docMk/>
            <pc:sldMk cId="2904933102" sldId="340"/>
            <ac:spMk id="2" creationId="{CEA7E5D0-466B-D6C8-BBAF-EE62B4A6A143}"/>
          </ac:spMkLst>
        </pc:spChg>
        <pc:spChg chg="mod">
          <ac:chgData name="erika foran" userId="c1b73c0dcbcb8637" providerId="LiveId" clId="{DDE011A9-D40A-43F8-B36A-61ECA1FCAFD2}" dt="2022-09-23T13:27:50.823" v="2387"/>
          <ac:spMkLst>
            <pc:docMk/>
            <pc:sldMk cId="2904933102" sldId="340"/>
            <ac:spMk id="3" creationId="{4D0AA897-3B3E-3409-9598-C216526DD4A9}"/>
          </ac:spMkLst>
        </pc:spChg>
        <pc:picChg chg="add mod">
          <ac:chgData name="erika foran" userId="c1b73c0dcbcb8637" providerId="LiveId" clId="{DDE011A9-D40A-43F8-B36A-61ECA1FCAFD2}" dt="2022-09-21T18:00:33.940" v="2039" actId="1076"/>
          <ac:picMkLst>
            <pc:docMk/>
            <pc:sldMk cId="2904933102" sldId="340"/>
            <ac:picMk id="5" creationId="{3245B500-7C6B-26A5-84B8-A9BAB359E48C}"/>
          </ac:picMkLst>
        </pc:picChg>
      </pc:sldChg>
      <pc:sldChg chg="addSp delSp modSp new add del mod modClrScheme chgLayout">
        <pc:chgData name="erika foran" userId="c1b73c0dcbcb8637" providerId="LiveId" clId="{DDE011A9-D40A-43F8-B36A-61ECA1FCAFD2}" dt="2022-10-01T16:35:31.638" v="2954" actId="20577"/>
        <pc:sldMkLst>
          <pc:docMk/>
          <pc:sldMk cId="2282951795" sldId="341"/>
        </pc:sldMkLst>
        <pc:spChg chg="mod ord">
          <ac:chgData name="erika foran" userId="c1b73c0dcbcb8637" providerId="LiveId" clId="{DDE011A9-D40A-43F8-B36A-61ECA1FCAFD2}" dt="2022-09-23T13:34:09.081" v="2594" actId="700"/>
          <ac:spMkLst>
            <pc:docMk/>
            <pc:sldMk cId="2282951795" sldId="341"/>
            <ac:spMk id="2" creationId="{E050F167-179A-BE4C-F54F-67BC34F1A0D0}"/>
          </ac:spMkLst>
        </pc:spChg>
        <pc:spChg chg="mod ord">
          <ac:chgData name="erika foran" userId="c1b73c0dcbcb8637" providerId="LiveId" clId="{DDE011A9-D40A-43F8-B36A-61ECA1FCAFD2}" dt="2022-09-23T13:34:09.081" v="2594" actId="700"/>
          <ac:spMkLst>
            <pc:docMk/>
            <pc:sldMk cId="2282951795" sldId="341"/>
            <ac:spMk id="3" creationId="{9D0266F8-0766-853E-79E7-6688087C9E3B}"/>
          </ac:spMkLst>
        </pc:spChg>
        <pc:spChg chg="add mod">
          <ac:chgData name="erika foran" userId="c1b73c0dcbcb8637" providerId="LiveId" clId="{DDE011A9-D40A-43F8-B36A-61ECA1FCAFD2}" dt="2022-10-01T16:35:31.638" v="2954" actId="20577"/>
          <ac:spMkLst>
            <pc:docMk/>
            <pc:sldMk cId="2282951795" sldId="341"/>
            <ac:spMk id="7" creationId="{0F53D380-7095-BFBF-DE7D-6557FA18B5D5}"/>
          </ac:spMkLst>
        </pc:spChg>
        <pc:picChg chg="add mod">
          <ac:chgData name="erika foran" userId="c1b73c0dcbcb8637" providerId="LiveId" clId="{DDE011A9-D40A-43F8-B36A-61ECA1FCAFD2}" dt="2022-09-23T13:33:43.624" v="2570" actId="1076"/>
          <ac:picMkLst>
            <pc:docMk/>
            <pc:sldMk cId="2282951795" sldId="341"/>
            <ac:picMk id="5" creationId="{B33F7D15-1911-0C15-615C-C9C828BCDBA8}"/>
          </ac:picMkLst>
        </pc:picChg>
        <pc:picChg chg="add del mod">
          <ac:chgData name="erika foran" userId="c1b73c0dcbcb8637" providerId="LiveId" clId="{DDE011A9-D40A-43F8-B36A-61ECA1FCAFD2}" dt="2022-09-23T13:33:44.647" v="2572" actId="22"/>
          <ac:picMkLst>
            <pc:docMk/>
            <pc:sldMk cId="2282951795" sldId="341"/>
            <ac:picMk id="6" creationId="{C85F724D-9348-926D-EF25-832A2352228D}"/>
          </ac:picMkLst>
        </pc:picChg>
      </pc:sldChg>
      <pc:sldChg chg="addSp delSp modSp new del mod modClrScheme chgLayout">
        <pc:chgData name="erika foran" userId="c1b73c0dcbcb8637" providerId="LiveId" clId="{DDE011A9-D40A-43F8-B36A-61ECA1FCAFD2}" dt="2022-09-23T13:33:12.476" v="2549" actId="47"/>
        <pc:sldMkLst>
          <pc:docMk/>
          <pc:sldMk cId="543917956" sldId="342"/>
        </pc:sldMkLst>
        <pc:spChg chg="del mod ord">
          <ac:chgData name="erika foran" userId="c1b73c0dcbcb8637" providerId="LiveId" clId="{DDE011A9-D40A-43F8-B36A-61ECA1FCAFD2}" dt="2022-09-23T13:32:22.620" v="2524" actId="700"/>
          <ac:spMkLst>
            <pc:docMk/>
            <pc:sldMk cId="543917956" sldId="342"/>
            <ac:spMk id="2" creationId="{820CF0BE-3E22-B374-9DE7-89AE54D52139}"/>
          </ac:spMkLst>
        </pc:spChg>
        <pc:spChg chg="mod ord">
          <ac:chgData name="erika foran" userId="c1b73c0dcbcb8637" providerId="LiveId" clId="{DDE011A9-D40A-43F8-B36A-61ECA1FCAFD2}" dt="2022-09-23T13:32:22.620" v="2524" actId="700"/>
          <ac:spMkLst>
            <pc:docMk/>
            <pc:sldMk cId="543917956" sldId="342"/>
            <ac:spMk id="3" creationId="{6BACA107-0D19-104B-DF4D-E450CE224053}"/>
          </ac:spMkLst>
        </pc:spChg>
        <pc:spChg chg="add mod ord">
          <ac:chgData name="erika foran" userId="c1b73c0dcbcb8637" providerId="LiveId" clId="{DDE011A9-D40A-43F8-B36A-61ECA1FCAFD2}" dt="2022-09-23T13:32:28.170" v="2548" actId="20577"/>
          <ac:spMkLst>
            <pc:docMk/>
            <pc:sldMk cId="543917956" sldId="342"/>
            <ac:spMk id="4" creationId="{477CA47C-14DF-4D49-376A-C0E361143AD0}"/>
          </ac:spMkLst>
        </pc:spChg>
      </pc:sldChg>
      <pc:sldChg chg="addSp delSp modSp new mod ord">
        <pc:chgData name="erika foran" userId="c1b73c0dcbcb8637" providerId="LiveId" clId="{DDE011A9-D40A-43F8-B36A-61ECA1FCAFD2}" dt="2022-10-01T17:16:51.905" v="3356"/>
        <pc:sldMkLst>
          <pc:docMk/>
          <pc:sldMk cId="875490529" sldId="342"/>
        </pc:sldMkLst>
        <pc:spChg chg="del">
          <ac:chgData name="erika foran" userId="c1b73c0dcbcb8637" providerId="LiveId" clId="{DDE011A9-D40A-43F8-B36A-61ECA1FCAFD2}" dt="2022-10-01T16:22:43.344" v="2747" actId="478"/>
          <ac:spMkLst>
            <pc:docMk/>
            <pc:sldMk cId="875490529" sldId="342"/>
            <ac:spMk id="2" creationId="{63D25E05-43D5-CA16-623B-642F11049E32}"/>
          </ac:spMkLst>
        </pc:spChg>
        <pc:picChg chg="add mod modCrop">
          <ac:chgData name="erika foran" userId="c1b73c0dcbcb8637" providerId="LiveId" clId="{DDE011A9-D40A-43F8-B36A-61ECA1FCAFD2}" dt="2022-10-01T16:22:54.175" v="2751" actId="14100"/>
          <ac:picMkLst>
            <pc:docMk/>
            <pc:sldMk cId="875490529" sldId="342"/>
            <ac:picMk id="5" creationId="{64EAD36B-C530-A6B2-51BE-FA9A327E6038}"/>
          </ac:picMkLst>
        </pc:picChg>
      </pc:sldChg>
      <pc:sldChg chg="modSp add del mod">
        <pc:chgData name="erika foran" userId="c1b73c0dcbcb8637" providerId="LiveId" clId="{DDE011A9-D40A-43F8-B36A-61ECA1FCAFD2}" dt="2022-09-23T13:27:26.494" v="2379" actId="47"/>
        <pc:sldMkLst>
          <pc:docMk/>
          <pc:sldMk cId="1757466644" sldId="342"/>
        </pc:sldMkLst>
        <pc:spChg chg="mod">
          <ac:chgData name="erika foran" userId="c1b73c0dcbcb8637" providerId="LiveId" clId="{DDE011A9-D40A-43F8-B36A-61ECA1FCAFD2}" dt="2022-09-23T13:27:24.586" v="2378" actId="20577"/>
          <ac:spMkLst>
            <pc:docMk/>
            <pc:sldMk cId="1757466644" sldId="342"/>
            <ac:spMk id="4" creationId="{AB875760-2F04-9FED-E0A3-345BC4F4EC92}"/>
          </ac:spMkLst>
        </pc:spChg>
      </pc:sldChg>
      <pc:sldChg chg="addSp delSp modSp new mod ord">
        <pc:chgData name="erika foran" userId="c1b73c0dcbcb8637" providerId="LiveId" clId="{DDE011A9-D40A-43F8-B36A-61ECA1FCAFD2}" dt="2022-10-01T17:17:01.781" v="3358"/>
        <pc:sldMkLst>
          <pc:docMk/>
          <pc:sldMk cId="577854577" sldId="343"/>
        </pc:sldMkLst>
        <pc:spChg chg="del">
          <ac:chgData name="erika foran" userId="c1b73c0dcbcb8637" providerId="LiveId" clId="{DDE011A9-D40A-43F8-B36A-61ECA1FCAFD2}" dt="2022-10-01T16:23:39.552" v="2756" actId="478"/>
          <ac:spMkLst>
            <pc:docMk/>
            <pc:sldMk cId="577854577" sldId="343"/>
            <ac:spMk id="2" creationId="{9B826F67-7196-C47B-0365-91ADB1D378AF}"/>
          </ac:spMkLst>
        </pc:spChg>
        <pc:picChg chg="add mod">
          <ac:chgData name="erika foran" userId="c1b73c0dcbcb8637" providerId="LiveId" clId="{DDE011A9-D40A-43F8-B36A-61ECA1FCAFD2}" dt="2022-10-01T16:23:37.450" v="2755" actId="1076"/>
          <ac:picMkLst>
            <pc:docMk/>
            <pc:sldMk cId="577854577" sldId="343"/>
            <ac:picMk id="5" creationId="{34BF5C13-7E02-4E47-BFE5-5BB70A8BDDA6}"/>
          </ac:picMkLst>
        </pc:picChg>
      </pc:sldChg>
      <pc:sldChg chg="addSp delSp modSp add mod modAnim">
        <pc:chgData name="erika foran" userId="c1b73c0dcbcb8637" providerId="LiveId" clId="{DDE011A9-D40A-43F8-B36A-61ECA1FCAFD2}" dt="2022-10-01T16:33:10.955" v="2892"/>
        <pc:sldMkLst>
          <pc:docMk/>
          <pc:sldMk cId="573672354" sldId="344"/>
        </pc:sldMkLst>
        <pc:spChg chg="mod">
          <ac:chgData name="erika foran" userId="c1b73c0dcbcb8637" providerId="LiveId" clId="{DDE011A9-D40A-43F8-B36A-61ECA1FCAFD2}" dt="2022-10-01T16:27:57.093" v="2852" actId="1076"/>
          <ac:spMkLst>
            <pc:docMk/>
            <pc:sldMk cId="573672354" sldId="344"/>
            <ac:spMk id="2" creationId="{9E99E5D1-0DC4-4528-BA75-FCB3D4C7D1FF}"/>
          </ac:spMkLst>
        </pc:spChg>
        <pc:spChg chg="mod">
          <ac:chgData name="erika foran" userId="c1b73c0dcbcb8637" providerId="LiveId" clId="{DDE011A9-D40A-43F8-B36A-61ECA1FCAFD2}" dt="2022-10-01T16:28:00.901" v="2853" actId="1076"/>
          <ac:spMkLst>
            <pc:docMk/>
            <pc:sldMk cId="573672354" sldId="344"/>
            <ac:spMk id="5" creationId="{E9657A47-74EA-C1DB-5F68-4227B514FEE6}"/>
          </ac:spMkLst>
        </pc:spChg>
        <pc:spChg chg="del mod">
          <ac:chgData name="erika foran" userId="c1b73c0dcbcb8637" providerId="LiveId" clId="{DDE011A9-D40A-43F8-B36A-61ECA1FCAFD2}" dt="2022-10-01T16:27:02.388" v="2845" actId="478"/>
          <ac:spMkLst>
            <pc:docMk/>
            <pc:sldMk cId="573672354" sldId="344"/>
            <ac:spMk id="7" creationId="{70DD660F-776B-20A3-D841-A891608E83A1}"/>
          </ac:spMkLst>
        </pc:spChg>
        <pc:spChg chg="del">
          <ac:chgData name="erika foran" userId="c1b73c0dcbcb8637" providerId="LiveId" clId="{DDE011A9-D40A-43F8-B36A-61ECA1FCAFD2}" dt="2022-10-01T16:27:44.764" v="2847" actId="478"/>
          <ac:spMkLst>
            <pc:docMk/>
            <pc:sldMk cId="573672354" sldId="344"/>
            <ac:spMk id="21" creationId="{DD41F6CA-DCAB-3F29-D524-343EF304945C}"/>
          </ac:spMkLst>
        </pc:spChg>
        <pc:picChg chg="del">
          <ac:chgData name="erika foran" userId="c1b73c0dcbcb8637" providerId="LiveId" clId="{DDE011A9-D40A-43F8-B36A-61ECA1FCAFD2}" dt="2022-10-01T16:27:42.842" v="2846" actId="478"/>
          <ac:picMkLst>
            <pc:docMk/>
            <pc:sldMk cId="573672354" sldId="344"/>
            <ac:picMk id="6" creationId="{88A61370-187B-5891-4768-92DCD3730F79}"/>
          </ac:picMkLst>
        </pc:picChg>
        <pc:picChg chg="add del mod">
          <ac:chgData name="erika foran" userId="c1b73c0dcbcb8637" providerId="LiveId" clId="{DDE011A9-D40A-43F8-B36A-61ECA1FCAFD2}" dt="2022-10-01T16:32:39.911" v="2882" actId="478"/>
          <ac:picMkLst>
            <pc:docMk/>
            <pc:sldMk cId="573672354" sldId="344"/>
            <ac:picMk id="8" creationId="{8B8656DA-3D97-8D39-5B90-591A33820E33}"/>
          </ac:picMkLst>
        </pc:picChg>
        <pc:picChg chg="add del mod">
          <ac:chgData name="erika foran" userId="c1b73c0dcbcb8637" providerId="LiveId" clId="{DDE011A9-D40A-43F8-B36A-61ECA1FCAFD2}" dt="2022-10-01T16:31:43.023" v="2876" actId="478"/>
          <ac:picMkLst>
            <pc:docMk/>
            <pc:sldMk cId="573672354" sldId="344"/>
            <ac:picMk id="10" creationId="{336AD831-9B7C-2E61-56DB-D9DAA2B79787}"/>
          </ac:picMkLst>
        </pc:picChg>
        <pc:picChg chg="add mod">
          <ac:chgData name="erika foran" userId="c1b73c0dcbcb8637" providerId="LiveId" clId="{DDE011A9-D40A-43F8-B36A-61ECA1FCAFD2}" dt="2022-10-01T16:32:56.934" v="2889" actId="1076"/>
          <ac:picMkLst>
            <pc:docMk/>
            <pc:sldMk cId="573672354" sldId="344"/>
            <ac:picMk id="12" creationId="{8805DF0E-DA77-21F9-9EBD-DC7B951F620C}"/>
          </ac:picMkLst>
        </pc:picChg>
        <pc:picChg chg="add mod">
          <ac:chgData name="erika foran" userId="c1b73c0dcbcb8637" providerId="LiveId" clId="{DDE011A9-D40A-43F8-B36A-61ECA1FCAFD2}" dt="2022-10-01T16:32:54.074" v="2888" actId="1076"/>
          <ac:picMkLst>
            <pc:docMk/>
            <pc:sldMk cId="573672354" sldId="344"/>
            <ac:picMk id="14" creationId="{3589C29A-F6BC-85AB-050C-83D5FB62DC1A}"/>
          </ac:picMkLst>
        </pc:picChg>
        <pc:picChg chg="add mod">
          <ac:chgData name="erika foran" userId="c1b73c0dcbcb8637" providerId="LiveId" clId="{DDE011A9-D40A-43F8-B36A-61ECA1FCAFD2}" dt="2022-10-01T16:32:47.792" v="2886" actId="1076"/>
          <ac:picMkLst>
            <pc:docMk/>
            <pc:sldMk cId="573672354" sldId="344"/>
            <ac:picMk id="16" creationId="{AECDAD05-1DF5-8B01-33FA-ECF9FC24C9C2}"/>
          </ac:picMkLst>
        </pc:picChg>
        <pc:picChg chg="add mod">
          <ac:chgData name="erika foran" userId="c1b73c0dcbcb8637" providerId="LiveId" clId="{DDE011A9-D40A-43F8-B36A-61ECA1FCAFD2}" dt="2022-10-01T16:32:45.516" v="2885" actId="1076"/>
          <ac:picMkLst>
            <pc:docMk/>
            <pc:sldMk cId="573672354" sldId="344"/>
            <ac:picMk id="18" creationId="{0C84361F-BC40-163A-28CB-67AB4B1F8B4F}"/>
          </ac:picMkLst>
        </pc:picChg>
      </pc:sldChg>
      <pc:sldChg chg="addSp delSp modSp new add del mod">
        <pc:chgData name="erika foran" userId="c1b73c0dcbcb8637" providerId="LiveId" clId="{DDE011A9-D40A-43F8-B36A-61ECA1FCAFD2}" dt="2022-10-04T15:30:03.211" v="3548" actId="47"/>
        <pc:sldMkLst>
          <pc:docMk/>
          <pc:sldMk cId="1873351989" sldId="345"/>
        </pc:sldMkLst>
        <pc:spChg chg="del">
          <ac:chgData name="erika foran" userId="c1b73c0dcbcb8637" providerId="LiveId" clId="{DDE011A9-D40A-43F8-B36A-61ECA1FCAFD2}" dt="2022-10-01T16:28:43.019" v="2857" actId="478"/>
          <ac:spMkLst>
            <pc:docMk/>
            <pc:sldMk cId="1873351989" sldId="345"/>
            <ac:spMk id="2" creationId="{49BC2E6D-9C26-C040-7F13-705DC127DEA7}"/>
          </ac:spMkLst>
        </pc:spChg>
        <pc:spChg chg="add mod">
          <ac:chgData name="erika foran" userId="c1b73c0dcbcb8637" providerId="LiveId" clId="{DDE011A9-D40A-43F8-B36A-61ECA1FCAFD2}" dt="2022-10-01T16:28:52.978" v="2860"/>
          <ac:spMkLst>
            <pc:docMk/>
            <pc:sldMk cId="1873351989" sldId="345"/>
            <ac:spMk id="6" creationId="{E5DFD9E8-40C9-5F49-DF9B-F1EE3CFAA449}"/>
          </ac:spMkLst>
        </pc:spChg>
        <pc:picChg chg="add del mod">
          <ac:chgData name="erika foran" userId="c1b73c0dcbcb8637" providerId="LiveId" clId="{DDE011A9-D40A-43F8-B36A-61ECA1FCAFD2}" dt="2022-10-04T15:30:01.203" v="3547" actId="478"/>
          <ac:picMkLst>
            <pc:docMk/>
            <pc:sldMk cId="1873351989" sldId="345"/>
            <ac:picMk id="5" creationId="{CE2EC2AA-88FC-0FFC-1739-0110A4891E36}"/>
          </ac:picMkLst>
        </pc:picChg>
      </pc:sldChg>
      <pc:sldChg chg="addSp delSp modSp add mod modAnim">
        <pc:chgData name="erika foran" userId="c1b73c0dcbcb8637" providerId="LiveId" clId="{DDE011A9-D40A-43F8-B36A-61ECA1FCAFD2}" dt="2022-10-04T15:15:12.882" v="3463" actId="1076"/>
        <pc:sldMkLst>
          <pc:docMk/>
          <pc:sldMk cId="970237905" sldId="346"/>
        </pc:sldMkLst>
        <pc:spChg chg="mod">
          <ac:chgData name="erika foran" userId="c1b73c0dcbcb8637" providerId="LiveId" clId="{DDE011A9-D40A-43F8-B36A-61ECA1FCAFD2}" dt="2022-10-04T15:13:11.095" v="3365" actId="1076"/>
          <ac:spMkLst>
            <pc:docMk/>
            <pc:sldMk cId="970237905" sldId="346"/>
            <ac:spMk id="2" creationId="{223316AB-C115-759E-9E03-A6F4E8CDA445}"/>
          </ac:spMkLst>
        </pc:spChg>
        <pc:spChg chg="mod">
          <ac:chgData name="erika foran" userId="c1b73c0dcbcb8637" providerId="LiveId" clId="{DDE011A9-D40A-43F8-B36A-61ECA1FCAFD2}" dt="2022-10-04T15:13:13.690" v="3366" actId="1076"/>
          <ac:spMkLst>
            <pc:docMk/>
            <pc:sldMk cId="970237905" sldId="346"/>
            <ac:spMk id="4" creationId="{AB875760-2F04-9FED-E0A3-345BC4F4EC92}"/>
          </ac:spMkLst>
        </pc:spChg>
        <pc:spChg chg="add del mod">
          <ac:chgData name="erika foran" userId="c1b73c0dcbcb8637" providerId="LiveId" clId="{DDE011A9-D40A-43F8-B36A-61ECA1FCAFD2}" dt="2022-10-04T15:14:11.215" v="3381"/>
          <ac:spMkLst>
            <pc:docMk/>
            <pc:sldMk cId="970237905" sldId="346"/>
            <ac:spMk id="7" creationId="{CD7B84CD-F769-E435-6AAC-888C3721708A}"/>
          </ac:spMkLst>
        </pc:spChg>
        <pc:spChg chg="add mod">
          <ac:chgData name="erika foran" userId="c1b73c0dcbcb8637" providerId="LiveId" clId="{DDE011A9-D40A-43F8-B36A-61ECA1FCAFD2}" dt="2022-10-04T15:15:12.882" v="3463" actId="1076"/>
          <ac:spMkLst>
            <pc:docMk/>
            <pc:sldMk cId="970237905" sldId="346"/>
            <ac:spMk id="8" creationId="{01B3189C-D553-8AB9-551C-AFC3ACCF724F}"/>
          </ac:spMkLst>
        </pc:spChg>
        <pc:spChg chg="del mod">
          <ac:chgData name="erika foran" userId="c1b73c0dcbcb8637" providerId="LiveId" clId="{DDE011A9-D40A-43F8-B36A-61ECA1FCAFD2}" dt="2022-10-01T16:38:06.585" v="2982" actId="478"/>
          <ac:spMkLst>
            <pc:docMk/>
            <pc:sldMk cId="970237905" sldId="346"/>
            <ac:spMk id="8" creationId="{B58222EA-190E-339C-6F63-F755C68503CD}"/>
          </ac:spMkLst>
        </pc:spChg>
        <pc:spChg chg="del">
          <ac:chgData name="erika foran" userId="c1b73c0dcbcb8637" providerId="LiveId" clId="{DDE011A9-D40A-43F8-B36A-61ECA1FCAFD2}" dt="2022-10-01T16:38:22.307" v="2988" actId="478"/>
          <ac:spMkLst>
            <pc:docMk/>
            <pc:sldMk cId="970237905" sldId="346"/>
            <ac:spMk id="10" creationId="{AFF41092-E9BB-3F3A-098E-BACD2CF5A394}"/>
          </ac:spMkLst>
        </pc:spChg>
        <pc:picChg chg="add mod modCrop">
          <ac:chgData name="erika foran" userId="c1b73c0dcbcb8637" providerId="LiveId" clId="{DDE011A9-D40A-43F8-B36A-61ECA1FCAFD2}" dt="2022-10-04T15:13:52.347" v="3378" actId="1076"/>
          <ac:picMkLst>
            <pc:docMk/>
            <pc:sldMk cId="970237905" sldId="346"/>
            <ac:picMk id="5" creationId="{970FF16F-069A-5A7A-739A-0CD85C35DB4D}"/>
          </ac:picMkLst>
        </pc:picChg>
        <pc:picChg chg="add mod modCrop">
          <ac:chgData name="erika foran" userId="c1b73c0dcbcb8637" providerId="LiveId" clId="{DDE011A9-D40A-43F8-B36A-61ECA1FCAFD2}" dt="2022-10-04T15:13:49.843" v="3377" actId="1076"/>
          <ac:picMkLst>
            <pc:docMk/>
            <pc:sldMk cId="970237905" sldId="346"/>
            <ac:picMk id="6" creationId="{9723EB2C-ABC1-7CB5-4486-16FF73C3B80F}"/>
          </ac:picMkLst>
        </pc:picChg>
        <pc:picChg chg="add del">
          <ac:chgData name="erika foran" userId="c1b73c0dcbcb8637" providerId="LiveId" clId="{DDE011A9-D40A-43F8-B36A-61ECA1FCAFD2}" dt="2022-10-01T16:39:20.205" v="2997" actId="478"/>
          <ac:picMkLst>
            <pc:docMk/>
            <pc:sldMk cId="970237905" sldId="346"/>
            <ac:picMk id="9" creationId="{B68FBDDC-C9F2-864D-BFB3-244F237E2267}"/>
          </ac:picMkLst>
        </pc:picChg>
        <pc:picChg chg="del">
          <ac:chgData name="erika foran" userId="c1b73c0dcbcb8637" providerId="LiveId" clId="{DDE011A9-D40A-43F8-B36A-61ECA1FCAFD2}" dt="2022-10-01T16:38:23.432" v="2989" actId="478"/>
          <ac:picMkLst>
            <pc:docMk/>
            <pc:sldMk cId="970237905" sldId="346"/>
            <ac:picMk id="11" creationId="{0109579C-3C39-4A68-2522-0D0C58C2439C}"/>
          </ac:picMkLst>
        </pc:picChg>
      </pc:sldChg>
      <pc:sldChg chg="modSp new del mod">
        <pc:chgData name="erika foran" userId="c1b73c0dcbcb8637" providerId="LiveId" clId="{DDE011A9-D40A-43F8-B36A-61ECA1FCAFD2}" dt="2022-10-01T16:35:36.669" v="2955" actId="47"/>
        <pc:sldMkLst>
          <pc:docMk/>
          <pc:sldMk cId="3348475529" sldId="346"/>
        </pc:sldMkLst>
        <pc:spChg chg="mod">
          <ac:chgData name="erika foran" userId="c1b73c0dcbcb8637" providerId="LiveId" clId="{DDE011A9-D40A-43F8-B36A-61ECA1FCAFD2}" dt="2022-10-01T16:34:11.870" v="2916" actId="1076"/>
          <ac:spMkLst>
            <pc:docMk/>
            <pc:sldMk cId="3348475529" sldId="346"/>
            <ac:spMk id="2" creationId="{DF6CDE86-168A-5FCD-73C8-7FA799D9DA7E}"/>
          </ac:spMkLst>
        </pc:spChg>
      </pc:sldChg>
      <pc:sldChg chg="addSp delSp modSp add mod modAnim">
        <pc:chgData name="erika foran" userId="c1b73c0dcbcb8637" providerId="LiveId" clId="{DDE011A9-D40A-43F8-B36A-61ECA1FCAFD2}" dt="2022-10-04T15:12:45.051" v="3360" actId="732"/>
        <pc:sldMkLst>
          <pc:docMk/>
          <pc:sldMk cId="511096406" sldId="347"/>
        </pc:sldMkLst>
        <pc:spChg chg="mod">
          <ac:chgData name="erika foran" userId="c1b73c0dcbcb8637" providerId="LiveId" clId="{DDE011A9-D40A-43F8-B36A-61ECA1FCAFD2}" dt="2022-10-01T16:39:46.378" v="3005" actId="20577"/>
          <ac:spMkLst>
            <pc:docMk/>
            <pc:sldMk cId="511096406" sldId="347"/>
            <ac:spMk id="2" creationId="{223316AB-C115-759E-9E03-A6F4E8CDA445}"/>
          </ac:spMkLst>
        </pc:spChg>
        <pc:spChg chg="del">
          <ac:chgData name="erika foran" userId="c1b73c0dcbcb8637" providerId="LiveId" clId="{DDE011A9-D40A-43F8-B36A-61ECA1FCAFD2}" dt="2022-10-01T16:39:13.565" v="2994" actId="478"/>
          <ac:spMkLst>
            <pc:docMk/>
            <pc:sldMk cId="511096406" sldId="347"/>
            <ac:spMk id="8" creationId="{B58222EA-190E-339C-6F63-F755C68503CD}"/>
          </ac:spMkLst>
        </pc:spChg>
        <pc:spChg chg="del">
          <ac:chgData name="erika foran" userId="c1b73c0dcbcb8637" providerId="LiveId" clId="{DDE011A9-D40A-43F8-B36A-61ECA1FCAFD2}" dt="2022-10-01T16:39:16.182" v="2995" actId="478"/>
          <ac:spMkLst>
            <pc:docMk/>
            <pc:sldMk cId="511096406" sldId="347"/>
            <ac:spMk id="10" creationId="{AFF41092-E9BB-3F3A-098E-BACD2CF5A394}"/>
          </ac:spMkLst>
        </pc:spChg>
        <pc:picChg chg="add mod modCrop">
          <ac:chgData name="erika foran" userId="c1b73c0dcbcb8637" providerId="LiveId" clId="{DDE011A9-D40A-43F8-B36A-61ECA1FCAFD2}" dt="2022-10-04T15:12:45.051" v="3360" actId="732"/>
          <ac:picMkLst>
            <pc:docMk/>
            <pc:sldMk cId="511096406" sldId="347"/>
            <ac:picMk id="5" creationId="{C4B66F4B-D56B-9D90-682F-288A3791B6E2}"/>
          </ac:picMkLst>
        </pc:picChg>
        <pc:picChg chg="del">
          <ac:chgData name="erika foran" userId="c1b73c0dcbcb8637" providerId="LiveId" clId="{DDE011A9-D40A-43F8-B36A-61ECA1FCAFD2}" dt="2022-10-01T16:39:17.613" v="2996" actId="478"/>
          <ac:picMkLst>
            <pc:docMk/>
            <pc:sldMk cId="511096406" sldId="347"/>
            <ac:picMk id="11" creationId="{0109579C-3C39-4A68-2522-0D0C58C2439C}"/>
          </ac:picMkLst>
        </pc:picChg>
      </pc:sldChg>
      <pc:sldChg chg="add del">
        <pc:chgData name="erika foran" userId="c1b73c0dcbcb8637" providerId="LiveId" clId="{DDE011A9-D40A-43F8-B36A-61ECA1FCAFD2}" dt="2022-10-01T16:38:10.259" v="2984"/>
        <pc:sldMkLst>
          <pc:docMk/>
          <pc:sldMk cId="3169297557" sldId="347"/>
        </pc:sldMkLst>
      </pc:sldChg>
      <pc:sldChg chg="addSp delSp modSp new mod modClrScheme chgLayout">
        <pc:chgData name="erika foran" userId="c1b73c0dcbcb8637" providerId="LiveId" clId="{DDE011A9-D40A-43F8-B36A-61ECA1FCAFD2}" dt="2022-10-01T16:44:32.835" v="3102" actId="18131"/>
        <pc:sldMkLst>
          <pc:docMk/>
          <pc:sldMk cId="177063213" sldId="348"/>
        </pc:sldMkLst>
        <pc:spChg chg="del">
          <ac:chgData name="erika foran" userId="c1b73c0dcbcb8637" providerId="LiveId" clId="{DDE011A9-D40A-43F8-B36A-61ECA1FCAFD2}" dt="2022-10-01T16:41:18.663" v="3017" actId="478"/>
          <ac:spMkLst>
            <pc:docMk/>
            <pc:sldMk cId="177063213" sldId="348"/>
            <ac:spMk id="2" creationId="{B6A3F8FF-1275-7696-B34E-A84F6B6DFCDE}"/>
          </ac:spMkLst>
        </pc:spChg>
        <pc:spChg chg="mod ord">
          <ac:chgData name="erika foran" userId="c1b73c0dcbcb8637" providerId="LiveId" clId="{DDE011A9-D40A-43F8-B36A-61ECA1FCAFD2}" dt="2022-10-01T16:42:02.194" v="3022" actId="700"/>
          <ac:spMkLst>
            <pc:docMk/>
            <pc:sldMk cId="177063213" sldId="348"/>
            <ac:spMk id="3" creationId="{7F782F76-B6EB-524C-0B5A-CA9F4C805DE0}"/>
          </ac:spMkLst>
        </pc:spChg>
        <pc:spChg chg="add mod ord">
          <ac:chgData name="erika foran" userId="c1b73c0dcbcb8637" providerId="LiveId" clId="{DDE011A9-D40A-43F8-B36A-61ECA1FCAFD2}" dt="2022-10-01T16:43:51.858" v="3092" actId="1076"/>
          <ac:spMkLst>
            <pc:docMk/>
            <pc:sldMk cId="177063213" sldId="348"/>
            <ac:spMk id="6" creationId="{5DC05943-76EF-8A8D-34F0-36064F3C7873}"/>
          </ac:spMkLst>
        </pc:spChg>
        <pc:picChg chg="add del mod modCrop">
          <ac:chgData name="erika foran" userId="c1b73c0dcbcb8637" providerId="LiveId" clId="{DDE011A9-D40A-43F8-B36A-61ECA1FCAFD2}" dt="2022-10-01T16:43:32.521" v="3087" actId="478"/>
          <ac:picMkLst>
            <pc:docMk/>
            <pc:sldMk cId="177063213" sldId="348"/>
            <ac:picMk id="5" creationId="{3A6B9BAC-ACC9-6E55-59AB-C188404AA150}"/>
          </ac:picMkLst>
        </pc:picChg>
        <pc:picChg chg="add mod modCrop">
          <ac:chgData name="erika foran" userId="c1b73c0dcbcb8637" providerId="LiveId" clId="{DDE011A9-D40A-43F8-B36A-61ECA1FCAFD2}" dt="2022-10-01T16:44:32.835" v="3102" actId="18131"/>
          <ac:picMkLst>
            <pc:docMk/>
            <pc:sldMk cId="177063213" sldId="348"/>
            <ac:picMk id="8" creationId="{B6607E62-21BD-7535-9B42-6D34AAA240B8}"/>
          </ac:picMkLst>
        </pc:picChg>
        <pc:picChg chg="add mod">
          <ac:chgData name="erika foran" userId="c1b73c0dcbcb8637" providerId="LiveId" clId="{DDE011A9-D40A-43F8-B36A-61ECA1FCAFD2}" dt="2022-10-01T16:44:01.412" v="3095" actId="14100"/>
          <ac:picMkLst>
            <pc:docMk/>
            <pc:sldMk cId="177063213" sldId="348"/>
            <ac:picMk id="10" creationId="{A4AE4D6B-AE9F-6D26-B334-BE0928A87FEA}"/>
          </ac:picMkLst>
        </pc:picChg>
        <pc:picChg chg="add mod">
          <ac:chgData name="erika foran" userId="c1b73c0dcbcb8637" providerId="LiveId" clId="{DDE011A9-D40A-43F8-B36A-61ECA1FCAFD2}" dt="2022-10-01T16:44:07.785" v="3098" actId="1076"/>
          <ac:picMkLst>
            <pc:docMk/>
            <pc:sldMk cId="177063213" sldId="348"/>
            <ac:picMk id="12" creationId="{061A1102-78F1-30B7-CC62-BE7DA2BD6D58}"/>
          </ac:picMkLst>
        </pc:picChg>
        <pc:picChg chg="add mod">
          <ac:chgData name="erika foran" userId="c1b73c0dcbcb8637" providerId="LiveId" clId="{DDE011A9-D40A-43F8-B36A-61ECA1FCAFD2}" dt="2022-10-01T16:44:23.710" v="3101" actId="1076"/>
          <ac:picMkLst>
            <pc:docMk/>
            <pc:sldMk cId="177063213" sldId="348"/>
            <ac:picMk id="14" creationId="{B7A4F814-AA85-9488-A562-257E4F22FD78}"/>
          </ac:picMkLst>
        </pc:picChg>
      </pc:sldChg>
      <pc:sldChg chg="addSp delSp modSp new mod ord modClrScheme modAnim chgLayout">
        <pc:chgData name="erika foran" userId="c1b73c0dcbcb8637" providerId="LiveId" clId="{DDE011A9-D40A-43F8-B36A-61ECA1FCAFD2}" dt="2022-10-01T16:48:39.707" v="3350"/>
        <pc:sldMkLst>
          <pc:docMk/>
          <pc:sldMk cId="4204352272" sldId="349"/>
        </pc:sldMkLst>
        <pc:spChg chg="mod ord">
          <ac:chgData name="erika foran" userId="c1b73c0dcbcb8637" providerId="LiveId" clId="{DDE011A9-D40A-43F8-B36A-61ECA1FCAFD2}" dt="2022-10-01T16:47:56.068" v="3342" actId="1076"/>
          <ac:spMkLst>
            <pc:docMk/>
            <pc:sldMk cId="4204352272" sldId="349"/>
            <ac:spMk id="2" creationId="{EC7210BC-7ADE-48C8-266B-46AD0318375C}"/>
          </ac:spMkLst>
        </pc:spChg>
        <pc:spChg chg="del mod ord">
          <ac:chgData name="erika foran" userId="c1b73c0dcbcb8637" providerId="LiveId" clId="{DDE011A9-D40A-43F8-B36A-61ECA1FCAFD2}" dt="2022-10-01T16:47:42.046" v="3332" actId="478"/>
          <ac:spMkLst>
            <pc:docMk/>
            <pc:sldMk cId="4204352272" sldId="349"/>
            <ac:spMk id="3" creationId="{1DDD7BFB-3AD1-8950-56E0-47E7F5AA2D8A}"/>
          </ac:spMkLst>
        </pc:spChg>
        <pc:spChg chg="add mod ord">
          <ac:chgData name="erika foran" userId="c1b73c0dcbcb8637" providerId="LiveId" clId="{DDE011A9-D40A-43F8-B36A-61ECA1FCAFD2}" dt="2022-10-01T16:48:08.014" v="3346" actId="122"/>
          <ac:spMkLst>
            <pc:docMk/>
            <pc:sldMk cId="4204352272" sldId="349"/>
            <ac:spMk id="6" creationId="{7B5A0CF6-9ED2-9BA0-19BF-862CCBDE2E72}"/>
          </ac:spMkLst>
        </pc:spChg>
        <pc:picChg chg="add mod">
          <ac:chgData name="erika foran" userId="c1b73c0dcbcb8637" providerId="LiveId" clId="{DDE011A9-D40A-43F8-B36A-61ECA1FCAFD2}" dt="2022-10-01T16:48:12.859" v="3347" actId="1076"/>
          <ac:picMkLst>
            <pc:docMk/>
            <pc:sldMk cId="4204352272" sldId="349"/>
            <ac:picMk id="5" creationId="{12C4C344-A679-306B-25C8-594C4A544A57}"/>
          </ac:picMkLst>
        </pc:picChg>
      </pc:sldChg>
      <pc:sldChg chg="addSp delSp modSp add del mod">
        <pc:chgData name="erika foran" userId="c1b73c0dcbcb8637" providerId="LiveId" clId="{DDE011A9-D40A-43F8-B36A-61ECA1FCAFD2}" dt="2022-10-04T15:31:07.463" v="3549" actId="47"/>
        <pc:sldMkLst>
          <pc:docMk/>
          <pc:sldMk cId="1826054652" sldId="350"/>
        </pc:sldMkLst>
        <pc:spChg chg="add mod">
          <ac:chgData name="erika foran" userId="c1b73c0dcbcb8637" providerId="LiveId" clId="{DDE011A9-D40A-43F8-B36A-61ECA1FCAFD2}" dt="2022-10-04T15:27:28.302" v="3544" actId="313"/>
          <ac:spMkLst>
            <pc:docMk/>
            <pc:sldMk cId="1826054652" sldId="350"/>
            <ac:spMk id="2" creationId="{C81C830E-7A5C-91F7-40FD-3A3CDF6C55D6}"/>
          </ac:spMkLst>
        </pc:spChg>
        <pc:spChg chg="mod">
          <ac:chgData name="erika foran" userId="c1b73c0dcbcb8637" providerId="LiveId" clId="{DDE011A9-D40A-43F8-B36A-61ECA1FCAFD2}" dt="2022-10-04T15:22:13.475" v="3478" actId="20577"/>
          <ac:spMkLst>
            <pc:docMk/>
            <pc:sldMk cId="1826054652" sldId="350"/>
            <ac:spMk id="6" creationId="{E5DFD9E8-40C9-5F49-DF9B-F1EE3CFAA449}"/>
          </ac:spMkLst>
        </pc:spChg>
        <pc:picChg chg="del">
          <ac:chgData name="erika foran" userId="c1b73c0dcbcb8637" providerId="LiveId" clId="{DDE011A9-D40A-43F8-B36A-61ECA1FCAFD2}" dt="2022-10-04T15:22:08.003" v="3467" actId="478"/>
          <ac:picMkLst>
            <pc:docMk/>
            <pc:sldMk cId="1826054652" sldId="350"/>
            <ac:picMk id="5" creationId="{CE2EC2AA-88FC-0FFC-1739-0110A4891E36}"/>
          </ac:picMkLst>
        </pc:picChg>
      </pc:sldChg>
      <pc:sldChg chg="addSp delSp modSp add mod">
        <pc:chgData name="erika foran" userId="c1b73c0dcbcb8637" providerId="LiveId" clId="{DDE011A9-D40A-43F8-B36A-61ECA1FCAFD2}" dt="2022-10-04T15:40:12.506" v="3701" actId="2711"/>
        <pc:sldMkLst>
          <pc:docMk/>
          <pc:sldMk cId="3070209434" sldId="350"/>
        </pc:sldMkLst>
        <pc:spChg chg="mod">
          <ac:chgData name="erika foran" userId="c1b73c0dcbcb8637" providerId="LiveId" clId="{DDE011A9-D40A-43F8-B36A-61ECA1FCAFD2}" dt="2022-10-04T15:32:47.529" v="3570" actId="20577"/>
          <ac:spMkLst>
            <pc:docMk/>
            <pc:sldMk cId="3070209434" sldId="350"/>
            <ac:spMk id="2" creationId="{E050F167-179A-BE4C-F54F-67BC34F1A0D0}"/>
          </ac:spMkLst>
        </pc:spChg>
        <pc:spChg chg="mod">
          <ac:chgData name="erika foran" userId="c1b73c0dcbcb8637" providerId="LiveId" clId="{DDE011A9-D40A-43F8-B36A-61ECA1FCAFD2}" dt="2022-10-04T15:37:50.962" v="3688" actId="20577"/>
          <ac:spMkLst>
            <pc:docMk/>
            <pc:sldMk cId="3070209434" sldId="350"/>
            <ac:spMk id="7" creationId="{0F53D380-7095-BFBF-DE7D-6557FA18B5D5}"/>
          </ac:spMkLst>
        </pc:spChg>
        <pc:spChg chg="add mod">
          <ac:chgData name="erika foran" userId="c1b73c0dcbcb8637" providerId="LiveId" clId="{DDE011A9-D40A-43F8-B36A-61ECA1FCAFD2}" dt="2022-10-04T15:40:12.506" v="3701" actId="2711"/>
          <ac:spMkLst>
            <pc:docMk/>
            <pc:sldMk cId="3070209434" sldId="350"/>
            <ac:spMk id="8" creationId="{787689E2-937D-D59F-0026-9045AEC6E6CC}"/>
          </ac:spMkLst>
        </pc:spChg>
        <pc:picChg chg="del">
          <ac:chgData name="erika foran" userId="c1b73c0dcbcb8637" providerId="LiveId" clId="{DDE011A9-D40A-43F8-B36A-61ECA1FCAFD2}" dt="2022-10-04T15:35:51.422" v="3681" actId="478"/>
          <ac:picMkLst>
            <pc:docMk/>
            <pc:sldMk cId="3070209434" sldId="350"/>
            <ac:picMk id="5" creationId="{B33F7D15-1911-0C15-615C-C9C828BCDBA8}"/>
          </ac:picMkLst>
        </pc:picChg>
        <pc:picChg chg="add mod">
          <ac:chgData name="erika foran" userId="c1b73c0dcbcb8637" providerId="LiveId" clId="{DDE011A9-D40A-43F8-B36A-61ECA1FCAFD2}" dt="2022-10-04T15:37:48.369" v="3686" actId="1076"/>
          <ac:picMkLst>
            <pc:docMk/>
            <pc:sldMk cId="3070209434" sldId="350"/>
            <ac:picMk id="6" creationId="{31A73A36-9075-5DC2-82C4-4CC7C5243498}"/>
          </ac:picMkLst>
        </pc:picChg>
      </pc:sldChg>
      <pc:sldChg chg="addSp modSp new mod">
        <pc:chgData name="erika foran" userId="c1b73c0dcbcb8637" providerId="LiveId" clId="{DDE011A9-D40A-43F8-B36A-61ECA1FCAFD2}" dt="2022-10-05T13:43:31.682" v="4027" actId="1076"/>
        <pc:sldMkLst>
          <pc:docMk/>
          <pc:sldMk cId="359738087" sldId="351"/>
        </pc:sldMkLst>
        <pc:spChg chg="mod">
          <ac:chgData name="erika foran" userId="c1b73c0dcbcb8637" providerId="LiveId" clId="{DDE011A9-D40A-43F8-B36A-61ECA1FCAFD2}" dt="2022-10-05T13:42:03.933" v="3995" actId="1076"/>
          <ac:spMkLst>
            <pc:docMk/>
            <pc:sldMk cId="359738087" sldId="351"/>
            <ac:spMk id="2" creationId="{E1F1A682-39E6-1932-1EBD-ACB4ADC8A9F0}"/>
          </ac:spMkLst>
        </pc:spChg>
        <pc:spChg chg="mod">
          <ac:chgData name="erika foran" userId="c1b73c0dcbcb8637" providerId="LiveId" clId="{DDE011A9-D40A-43F8-B36A-61ECA1FCAFD2}" dt="2022-10-05T13:43:31.682" v="4027" actId="1076"/>
          <ac:spMkLst>
            <pc:docMk/>
            <pc:sldMk cId="359738087" sldId="351"/>
            <ac:spMk id="3" creationId="{6EB16FDF-D3AF-BA9C-A038-751D26E01ADA}"/>
          </ac:spMkLst>
        </pc:spChg>
        <pc:spChg chg="add mod">
          <ac:chgData name="erika foran" userId="c1b73c0dcbcb8637" providerId="LiveId" clId="{DDE011A9-D40A-43F8-B36A-61ECA1FCAFD2}" dt="2022-10-05T13:43:26.086" v="4026" actId="1076"/>
          <ac:spMkLst>
            <pc:docMk/>
            <pc:sldMk cId="359738087" sldId="351"/>
            <ac:spMk id="7" creationId="{FEEFED21-A863-5AE4-94D1-A7263F2DC864}"/>
          </ac:spMkLst>
        </pc:spChg>
        <pc:picChg chg="add mod">
          <ac:chgData name="erika foran" userId="c1b73c0dcbcb8637" providerId="LiveId" clId="{DDE011A9-D40A-43F8-B36A-61ECA1FCAFD2}" dt="2022-10-05T13:42:00.416" v="3994" actId="1076"/>
          <ac:picMkLst>
            <pc:docMk/>
            <pc:sldMk cId="359738087" sldId="351"/>
            <ac:picMk id="6" creationId="{CF8CC6FE-0074-98FB-4AEF-7DB4EA6484E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464472-DAE5-4012-9A5A-CB432293B4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6DB41-0314-4E22-8F5A-547FA67B06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33E32-5603-440A-ACDD-7442C88C5FED}" type="datetimeFigureOut">
              <a:rPr lang="en-US" smtClean="0">
                <a:latin typeface="Tw Cen MT" panose="020B0602020104020603" pitchFamily="34" charset="0"/>
              </a:rPr>
              <a:t>10/7/2022</a:t>
            </a:fld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3188E-D235-4A3B-823C-E0E10F336C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3A68C-A1CC-4704-8503-01E13B0AED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B1589-0F8A-400D-AEF4-57688446A2F5}" type="slidenum">
              <a:rPr lang="en-US" smtClean="0">
                <a:latin typeface="Tw Cen MT" panose="020B0602020104020603" pitchFamily="34" charset="0"/>
              </a:rPr>
              <a:t>‹#›</a:t>
            </a:fld>
            <a:endParaRPr lang="en-US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10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fld id="{AF4A386A-BFE4-4655-9801-CBB04655F27A}" type="datetimeFigureOut">
              <a:rPr lang="en-US" noProof="0" smtClean="0"/>
              <a:pPr/>
              <a:t>10/7/2022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fld id="{DAE5FABD-26C8-4F74-B1E3-45BC91BC9D7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753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7987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9848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8262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2604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433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CD205-25BC-ABCA-C8C1-4B439D880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4760B-FDC6-B886-92AC-85626461B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27BEC-52CF-EBC7-BE89-2FD2D468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4AB1-F745-4D55-9FDB-8A57C0A11CB6}" type="datetimeFigureOut">
              <a:rPr lang="en-IE" smtClean="0"/>
              <a:t>07/10/2022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55B1C-847B-C5C4-5851-BE8D54E31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D19DD-0EF5-EE09-CD27-17F9621F9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08BF-3733-441D-9C6E-4D45CDA455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0299314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4D9DA-D624-1669-A16B-50F537D4E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593ABB-0925-DE91-B115-ED9774391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D2630-D288-BD94-7A23-691ACB2EE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4AB1-F745-4D55-9FDB-8A57C0A11CB6}" type="datetimeFigureOut">
              <a:rPr lang="en-IE" smtClean="0"/>
              <a:t>07/10/2022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8D68A-07FE-3E7C-7A31-E14D568E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B4C06-1D69-F66A-8E67-425ECB5B8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08BF-3733-441D-9C6E-4D45CDA455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0498330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43C68F-1AF7-649F-D371-6F4594A38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3B3A2-F3BB-A249-F352-BCBC15E227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80E10-AD3F-1D21-ACE3-365075A10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4AB1-F745-4D55-9FDB-8A57C0A11CB6}" type="datetimeFigureOut">
              <a:rPr lang="en-IE" smtClean="0"/>
              <a:t>07/10/2022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6803E-EB72-0906-9A2A-35E45129E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674FF-906D-0201-872B-51DC2D3C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08BF-3733-441D-9C6E-4D45CDA455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43058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_Deep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53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Emphasis-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76400"/>
            <a:ext cx="10837333" cy="424732"/>
          </a:xfrm>
          <a:solidFill>
            <a:schemeClr val="accent1"/>
          </a:solidFill>
        </p:spPr>
        <p:txBody>
          <a:bodyPr wrap="square" lIns="640080" rIns="91440">
            <a:sp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8E95652-9528-4150-8049-C40C3BB1B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4941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14478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621E917-505B-493E-99EE-2E57CB332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0939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495801"/>
            <a:ext cx="4876800" cy="60960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700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8454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9786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Caption Content_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77634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2540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8C6C-2C9A-A8C2-6672-A27EB7BD2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870E0-B2CA-2329-1041-5BDEB1442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603D8-D1D1-355B-7845-24B11F9A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4AB1-F745-4D55-9FDB-8A57C0A11CB6}" type="datetimeFigureOut">
              <a:rPr lang="en-IE" smtClean="0"/>
              <a:t>07/10/2022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027E2-6367-3DD5-2254-CE6CFEAE5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C414E-1EBC-D9D5-5F5E-726BC2D28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08BF-3733-441D-9C6E-4D45CDA455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2276988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920827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50D09E5B-B146-4D08-82EC-846DD89B0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462" y="0"/>
            <a:ext cx="9931338" cy="6823040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8940597-2E9A-4141-B2D0-C488487F1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0"/>
            <a:ext cx="50863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609600"/>
            <a:ext cx="7429500" cy="56388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905000"/>
            <a:ext cx="5864382" cy="22752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EA44EEDB-C599-41AA-9D84-D53811C28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896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FE574478-76DE-4613-8FBD-36B353081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8391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6533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2011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3450" y="4343400"/>
            <a:ext cx="4381500" cy="1355732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922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5529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ea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4886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4971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2375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7665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362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DB40B-AD24-1D58-0D74-4AAB6B39A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78A04-99A1-0D63-48D7-7D945ACEB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938D2-691D-A282-752D-AC20541BF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4AB1-F745-4D55-9FDB-8A57C0A11CB6}" type="datetimeFigureOut">
              <a:rPr lang="en-IE" smtClean="0"/>
              <a:t>07/10/2022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FFA55-A379-4054-9A52-EF4E66EF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200A4-4E7B-38D4-7FBD-0B8435B52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08BF-3733-441D-9C6E-4D45CDA455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81389254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_Triangle patc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5BCA9F-FC20-461D-9118-7EC2AC28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5958" y="0"/>
            <a:ext cx="9016043" cy="6858000"/>
          </a:xfrm>
          <a:custGeom>
            <a:avLst/>
            <a:gdLst>
              <a:gd name="connsiteX0" fmla="*/ 5153328 w 9016043"/>
              <a:gd name="connsiteY0" fmla="*/ 0 h 6858000"/>
              <a:gd name="connsiteX1" fmla="*/ 9016043 w 9016043"/>
              <a:gd name="connsiteY1" fmla="*/ 0 h 6858000"/>
              <a:gd name="connsiteX2" fmla="*/ 9016043 w 9016043"/>
              <a:gd name="connsiteY2" fmla="*/ 6858000 h 6858000"/>
              <a:gd name="connsiteX3" fmla="*/ 0 w 9016043"/>
              <a:gd name="connsiteY3" fmla="*/ 6858000 h 6858000"/>
              <a:gd name="connsiteX4" fmla="*/ 5153328 w 9016043"/>
              <a:gd name="connsiteY4" fmla="*/ 681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6043" h="6858000">
                <a:moveTo>
                  <a:pt x="5153328" y="0"/>
                </a:moveTo>
                <a:lnTo>
                  <a:pt x="9016043" y="0"/>
                </a:lnTo>
                <a:lnTo>
                  <a:pt x="9016043" y="6858000"/>
                </a:lnTo>
                <a:lnTo>
                  <a:pt x="0" y="6858000"/>
                </a:lnTo>
                <a:lnTo>
                  <a:pt x="5153328" y="68183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4092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F869F17-9BF3-4974-956D-0CBCD60BA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13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654DBB0-1027-4E5D-B635-00F2F173A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3771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whit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01" y="112976"/>
            <a:ext cx="6858000" cy="674502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E59725C5-1168-4A5F-B420-8E0562019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5238089" y="208890"/>
            <a:ext cx="6745024" cy="6553200"/>
          </a:xfrm>
          <a:gradFill flip="none" rotWithShape="1">
            <a:gsLst>
              <a:gs pos="0">
                <a:schemeClr val="bg1"/>
              </a:gs>
              <a:gs pos="82000">
                <a:schemeClr val="bg1">
                  <a:alpha val="0"/>
                </a:schemeClr>
              </a:gs>
            </a:gsLst>
            <a:lin ang="16200000" scaled="1"/>
            <a:tileRect/>
          </a:gra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532AFA8-ADE4-4C3E-AF0A-235C72499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7721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  <p15:guide id="3" pos="432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horizontal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11094718" cy="1757126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709677"/>
            <a:ext cx="11094717" cy="1500876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232B29A-2701-4A73-83CF-09E0AB1B2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6410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5775959" cy="354355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3200" y="2667001"/>
            <a:ext cx="5090157" cy="3543552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A52166E-5DA9-4AA1-9355-E8DBFDD90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095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617492"/>
            <a:ext cx="9890759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FF8476-DF8C-4276-8CF6-44BC91B88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005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11099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46520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C5AD12C-F7F6-431D-ABA4-F7E37CACE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0030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698" y="3735622"/>
            <a:ext cx="5013960" cy="2408917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38376498-C218-4EDB-8416-A59802EF2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0" y="1981199"/>
            <a:ext cx="4389542" cy="4163339"/>
          </a:xfrm>
          <a:solidFill>
            <a:schemeClr val="bg1"/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589520" y="2286000"/>
            <a:ext cx="3688080" cy="358140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C81B64-070E-43F3-BCB5-833AB965D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3717925"/>
            <a:ext cx="914400" cy="9302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D5893EC-1256-429B-9581-379342C23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643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Multiple images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4176259"/>
            <a:ext cx="4343400" cy="1968280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6DE17A8-F4B7-4571-A6E8-FD28BA425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2834" y="1066801"/>
            <a:ext cx="3505199" cy="50777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9D9A0502-98A2-467D-BE1C-CE8391C7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91000" y="4343400"/>
            <a:ext cx="2743200" cy="18011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298DB4E-3B92-4CA4-852A-9F647E721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0" y="1066801"/>
            <a:ext cx="2743200" cy="312602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528B4D-15E8-4161-96F7-75D0217AD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9429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C172-8F3D-0765-CA4C-7AED2EAC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E4A82-6BB5-DFE4-0464-37CB90DAAC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0E6B5-713B-10A4-5090-A61C6AE41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F2FA98-0CC6-A0DC-37EB-44504F699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4AB1-F745-4D55-9FDB-8A57C0A11CB6}" type="datetimeFigureOut">
              <a:rPr lang="en-IE" smtClean="0"/>
              <a:t>07/10/2022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EDB9F-5924-6E74-2DE2-E8B6786BE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2B37E-8F78-606A-DDEE-621645C3E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08BF-3733-441D-9C6E-4D45CDA455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417737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67450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67066A-9B9E-468B-97C6-94BF615FA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AF7E6-6C19-4A41-BFA5-44C4F2A3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24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FC59837-0A86-4467-BB38-E2AC882F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57779-E765-4EC2-825C-B8E41285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60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61801" y="1189969"/>
            <a:ext cx="4389542" cy="4677431"/>
          </a:xfrm>
          <a:solidFill>
            <a:schemeClr val="bg1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612321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Important Content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AE16EF6-8987-4193-B346-1BEA14401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D4840-4EB5-4438-9A16-D0006A68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6413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47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269" y="1189969"/>
            <a:ext cx="4389542" cy="4677431"/>
          </a:xfrm>
          <a:solidFill>
            <a:schemeClr val="accent2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2789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AC89BA5-7D71-4838-92DC-A9DD44EC0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14DBA-0879-4C83-B4B4-EECB085A2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441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976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527803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27803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27803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94646A1-59D8-49D7-B0E1-B7771AB22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0668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5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58640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F4C1E55C-86D8-4053-9865-59D5B4F8A35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16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B68B60C-9D86-4961-A5CE-AB650CA336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6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FE200E7-D3F0-41C3-92B0-E0967703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68336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20633DF-6AFD-4B07-9AFD-09317A9C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6824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38400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4391622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4666886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4517480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2157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23061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3556396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3846999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3697593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562600" y="4689732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4000" y="4980335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8944" y="4830929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847411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1214" y="2035302"/>
            <a:ext cx="4312844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" y="2280181"/>
            <a:ext cx="49377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756426" y="1935993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071132" y="3576256"/>
            <a:ext cx="5392925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" y="3846999"/>
            <a:ext cx="40233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74508" y="350281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949699" y="5117210"/>
            <a:ext cx="6514359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8641" y="5362089"/>
            <a:ext cx="29565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80392" y="501790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9F57DF2-7AB9-4D3A-AADE-E93D5621B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897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018097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B9C406-BFD3-481F-9B48-3DCA3A330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7518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F3D50D-B3D8-4A41-84D8-4BE250D1B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856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1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1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6321F101-EC7B-4128-A7FA-373AC507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672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2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229667AF-39CB-43E6-8D30-A2DDF8365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010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B4CA538-2AD9-458A-B582-2FBFEAF60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57C263B-EA99-4350-84C0-08B9746AEC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10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</p:spTree>
    <p:extLst>
      <p:ext uri="{BB962C8B-B14F-4D97-AF65-F5344CB8AC3E}">
        <p14:creationId xmlns:p14="http://schemas.microsoft.com/office/powerpoint/2010/main" val="1184759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B42ED-72E7-1160-723F-D323AE2B9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A9923-7C7E-0027-E818-18CB6D013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D1CFA-CF06-FDCF-ECE1-9861FD655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0B3FF0-EC51-E455-0BD0-B9F59709A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7C751C-D9CA-5557-07D9-1990E9C07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D97A58-CF0C-C92E-40A3-882C70BEC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4AB1-F745-4D55-9FDB-8A57C0A11CB6}" type="datetimeFigureOut">
              <a:rPr lang="en-IE" smtClean="0"/>
              <a:t>07/10/2022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A4D206-ADE7-1D17-26CF-939FF0F4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6AF396-3100-01CB-6375-F4EBB9182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08BF-3733-441D-9C6E-4D45CDA455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27221599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751397" y="5027659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3902" y="2057402"/>
            <a:ext cx="2743197" cy="274319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021" y="5307558"/>
            <a:ext cx="31089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FD9C5C0-2B13-4BD9-BA25-5F692DE9E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1" y="5688559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71D9F8-CAE6-4680-A029-F96D0F1441FD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7846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1598D0-210A-4FC8-9A7B-BFA0921CF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536511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06439E2-68F5-46DF-9799-ABBEBECF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906013" y="2754546"/>
            <a:ext cx="3254399" cy="2828600"/>
            <a:chOff x="4431264" y="2199060"/>
            <a:chExt cx="3363136" cy="28286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5E9585-55FC-4C03-8122-DED9B077D9F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403E01-A7A9-4801-84C2-A2B3D9B7F577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BDA24073-E1E8-43FF-B135-B2947B972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5426747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DAD1D946-AD65-4E2D-A739-D93BA1AC1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4408933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036FD13F-5CDF-4A6F-A890-1F23EA590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6458832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A974DF-48E5-46E7-9453-8A47028BC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036660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85692E-DBD5-4FD7-95CA-849C10263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65325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6422F5-A2F2-43D5-84EE-F875A28A7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34827" y="2754546"/>
            <a:ext cx="3254399" cy="2828600"/>
            <a:chOff x="4431264" y="2199060"/>
            <a:chExt cx="3363136" cy="28286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BDD12EB-7EFD-4370-A7C6-9E57D6A7C6D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D1AAC8-713E-418F-B7B4-27B58BDFD77C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DEE070FD-95C9-4396-B429-69E1E14E3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555561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5A9E7D40-35C3-4F7D-AAB6-D4168037C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537747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13CB6343-C37E-4656-A566-EA9A3A1B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587646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47B0A6E-95FE-4876-8783-F2D69813E0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95850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4E9CD2A8-E96D-45CF-B252-F6F8267FF3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7415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1AE8BBFE-01C4-4028-9B89-8D3A005A4B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4282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49C15349-435A-457E-9835-D4345AD3ED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27786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06DC437D-C5F6-49FA-8BF0-932297827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89351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9DB16E7F-EE86-4AF9-871B-5614FE2D4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96218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622213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60064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88864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8864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46423" y="665228"/>
            <a:ext cx="0" cy="740664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8112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04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04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400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492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92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4977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04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904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595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687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687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66634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75905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905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2609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96641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5441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5441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112012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527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815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69127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010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08140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15251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82655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78095" y="1905000"/>
            <a:ext cx="1255400" cy="1255400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1136" y="2288331"/>
            <a:ext cx="3108959" cy="290097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01136" y="2566041"/>
            <a:ext cx="3108959" cy="221043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670561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0984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9272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73699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65467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8353860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10160971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9BD202-1C38-47A5-8B06-0AADB78AA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2642433"/>
            <a:ext cx="0" cy="556415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68CF0B9D-069C-46BA-9B77-7BDE114F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29272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EB5CB55-9BF0-4309-AA93-9540CDA1CE2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908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184A6FF6-89E5-41B3-83AD-E1F1AC1C71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908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65909E03-0C86-44C4-9260-484E8CF63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73699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0D08C690-4C72-47C4-ADBC-6DBFC463FC3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0055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EBB122E-6E5D-4B48-91C0-C6EB8BA3D2D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40055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A968314E-9F6B-4D90-BC2A-C5BB6AC70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65467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8FF5C01-8CE1-475F-A59A-011328494FC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03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DC690F93-088F-498C-9B26-2DCE00A1145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03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1D462CE1-BEE9-45C4-AB54-354D05E69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8353860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9FA2731A-D1B2-4144-8373-12B9313F9BF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7411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F61DF59D-6B27-4EC6-A151-0F9B99DC805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017411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020462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5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7058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5266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7223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5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1092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489EE1C9-68AE-4BDD-B34C-9DE809C4D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>
              <a:alpha val="84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9F89ADF8-2320-4EC3-98EA-5CB618A52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0"/>
            <a:ext cx="6781800" cy="6324600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2265916"/>
            <a:ext cx="5314950" cy="3488998"/>
          </a:xfrm>
          <a:noFill/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4D12B-58A6-47D1-9B2D-697AB265C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75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3FC1AA-8591-43A1-9962-1599E1A8A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8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C375D-9090-1F2C-4E85-5CBB996A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AE5CEF-17CA-9F1A-A5F2-E95639B79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4AB1-F745-4D55-9FDB-8A57C0A11CB6}" type="datetimeFigureOut">
              <a:rPr lang="en-IE" smtClean="0"/>
              <a:t>07/10/2022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54D59A-6113-460F-F033-1E411B251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1812FC-D2AD-0EF0-FB3C-F956FE017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08BF-3733-441D-9C6E-4D45CDA455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89454768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1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60B2D8-3756-4781-A8DD-692C3F895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070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5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EDA9EB-20CE-4EA1-9720-40FBEB456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650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6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033509-FE6E-46FC-85C8-B777FBA2F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915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8135" y="1219200"/>
            <a:ext cx="7232465" cy="9036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32519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032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857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8034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539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18F163-917E-6924-FEB8-86C230CF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4AB1-F745-4D55-9FDB-8A57C0A11CB6}" type="datetimeFigureOut">
              <a:rPr lang="en-IE" smtClean="0"/>
              <a:t>07/10/2022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0F794-4DFA-5AE8-16E8-2E566D7C9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EC22B-BBD3-471B-F058-DD33C011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08BF-3733-441D-9C6E-4D45CDA455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0562312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CB6A0-27F4-C4A5-E662-372D0359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3D52-FA17-A2D1-A664-BC634EC2A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776B6-18D1-0264-0E96-71AD11331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39EABE-F468-045F-B556-F2FC76DB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4AB1-F745-4D55-9FDB-8A57C0A11CB6}" type="datetimeFigureOut">
              <a:rPr lang="en-IE" smtClean="0"/>
              <a:t>07/10/2022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6FC95-1FCF-21C9-06F9-9181D59A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32002-732F-51DB-92C6-C4465B5D6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08BF-3733-441D-9C6E-4D45CDA455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4023946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561AB-3972-9069-BF1E-B8807884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95C12-815A-2DE0-C317-69B0E6AEA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0A455-7E67-B423-7A89-FC9FE8D9D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676D3-DFE4-43CB-E110-3D44BFEAD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4AB1-F745-4D55-9FDB-8A57C0A11CB6}" type="datetimeFigureOut">
              <a:rPr lang="en-IE" smtClean="0"/>
              <a:t>07/10/2022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63DD09-8F4D-DC5B-1EEA-A4FE33C1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04C5B-8C4D-3D96-0E1F-D4AEE988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08BF-3733-441D-9C6E-4D45CDA455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56767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860C09-FA42-1EEB-0949-F00E4DD51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6DFDC-4F03-FB65-C064-D3B8905A3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10CEE-E7B8-F2D5-58F5-5AC0669F5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B4AB1-F745-4D55-9FDB-8A57C0A11CB6}" type="datetimeFigureOut">
              <a:rPr lang="en-IE" smtClean="0"/>
              <a:t>07/10/2022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B69AD-F0B6-21FB-EB25-F0730A208E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7F686-2236-DFA9-E1F0-0ACAE0FEA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B08BF-3733-441D-9C6E-4D45CDA455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7321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  <p:sldLayoutId id="2147484063" r:id="rId12"/>
    <p:sldLayoutId id="2147484064" r:id="rId13"/>
    <p:sldLayoutId id="2147484065" r:id="rId14"/>
    <p:sldLayoutId id="2147484066" r:id="rId15"/>
    <p:sldLayoutId id="2147484067" r:id="rId16"/>
    <p:sldLayoutId id="2147484068" r:id="rId17"/>
    <p:sldLayoutId id="2147484069" r:id="rId18"/>
    <p:sldLayoutId id="2147483955" r:id="rId19"/>
    <p:sldLayoutId id="2147483959" r:id="rId20"/>
    <p:sldLayoutId id="2147483961" r:id="rId21"/>
    <p:sldLayoutId id="2147483964" r:id="rId22"/>
    <p:sldLayoutId id="2147483958" r:id="rId23"/>
    <p:sldLayoutId id="2147483966" r:id="rId24"/>
    <p:sldLayoutId id="2147483997" r:id="rId25"/>
    <p:sldLayoutId id="2147483998" r:id="rId26"/>
    <p:sldLayoutId id="2147483999" r:id="rId27"/>
    <p:sldLayoutId id="2147484000" r:id="rId28"/>
    <p:sldLayoutId id="2147484001" r:id="rId29"/>
    <p:sldLayoutId id="2147484007" r:id="rId30"/>
    <p:sldLayoutId id="2147483967" r:id="rId31"/>
    <p:sldLayoutId id="2147483968" r:id="rId32"/>
    <p:sldLayoutId id="2147483987" r:id="rId33"/>
    <p:sldLayoutId id="2147483969" r:id="rId34"/>
    <p:sldLayoutId id="2147483970" r:id="rId35"/>
    <p:sldLayoutId id="2147483971" r:id="rId36"/>
    <p:sldLayoutId id="2147483972" r:id="rId37"/>
    <p:sldLayoutId id="2147483973" r:id="rId38"/>
    <p:sldLayoutId id="2147483978" r:id="rId39"/>
    <p:sldLayoutId id="2147483974" r:id="rId40"/>
    <p:sldLayoutId id="2147483975" r:id="rId41"/>
    <p:sldLayoutId id="2147483976" r:id="rId42"/>
    <p:sldLayoutId id="2147483977" r:id="rId43"/>
    <p:sldLayoutId id="2147483988" r:id="rId44"/>
    <p:sldLayoutId id="2147483989" r:id="rId45"/>
    <p:sldLayoutId id="2147483990" r:id="rId46"/>
    <p:sldLayoutId id="2147483991" r:id="rId47"/>
    <p:sldLayoutId id="2147483992" r:id="rId48"/>
    <p:sldLayoutId id="2147483993" r:id="rId49"/>
    <p:sldLayoutId id="2147483995" r:id="rId50"/>
    <p:sldLayoutId id="2147484002" r:id="rId51"/>
    <p:sldLayoutId id="2147484003" r:id="rId52"/>
    <p:sldLayoutId id="2147484004" r:id="rId53"/>
    <p:sldLayoutId id="2147484006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  <p:sldLayoutId id="2147483986" r:id="rId62"/>
    <p:sldLayoutId id="2147484008" r:id="rId63"/>
    <p:sldLayoutId id="2147484009" r:id="rId64"/>
    <p:sldLayoutId id="2147484010" r:id="rId65"/>
    <p:sldLayoutId id="2147484011" r:id="rId66"/>
    <p:sldLayoutId id="2147484012" r:id="rId6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E74820F-395F-3202-EF8B-1C6BBD1B8DCF}"/>
              </a:ext>
            </a:extLst>
          </p:cNvPr>
          <p:cNvSpPr/>
          <p:nvPr/>
        </p:nvSpPr>
        <p:spPr>
          <a:xfrm>
            <a:off x="3163809" y="980728"/>
            <a:ext cx="5596487" cy="48245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1500DB2-891D-F094-B125-C78EB88FA1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44" r="24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33031D-018B-489E-B613-2113C1CD2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7608" y="2291381"/>
            <a:ext cx="5864382" cy="2275238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br>
              <a:rPr lang="en-IE" dirty="0">
                <a:solidFill>
                  <a:schemeClr val="tx1"/>
                </a:solidFill>
              </a:rPr>
            </a:br>
            <a:r>
              <a:rPr lang="en-IE" dirty="0">
                <a:solidFill>
                  <a:schemeClr val="tx1"/>
                </a:solidFill>
              </a:rPr>
              <a:t>Measurements 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06F8B2E-A7F5-4413-BEED-BFF7C3D9F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7688" y="4077072"/>
            <a:ext cx="4072586" cy="1463040"/>
          </a:xfrm>
        </p:spPr>
        <p:txBody>
          <a:bodyPr/>
          <a:lstStyle/>
          <a:p>
            <a:r>
              <a:rPr lang="en-US" dirty="0">
                <a:solidFill>
                  <a:srgbClr val="E58C09"/>
                </a:solidFill>
              </a:rPr>
              <a:t>Physics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28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A682-39E6-1932-1EBD-ACB4ADC8A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-243408"/>
            <a:ext cx="10515600" cy="1325563"/>
          </a:xfrm>
        </p:spPr>
        <p:txBody>
          <a:bodyPr/>
          <a:lstStyle/>
          <a:p>
            <a:r>
              <a:rPr lang="en-IE" dirty="0"/>
              <a:t>Error of parallax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16FDF-D3AF-BA9C-A038-751D26E01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8" y="2564904"/>
            <a:ext cx="7344816" cy="4325522"/>
          </a:xfrm>
        </p:spPr>
        <p:txBody>
          <a:bodyPr>
            <a:normAutofit lnSpcReduction="10000"/>
          </a:bodyPr>
          <a:lstStyle/>
          <a:p>
            <a:r>
              <a:rPr lang="en-IE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at a measurement, reading from an can lead to a false measurement. </a:t>
            </a:r>
          </a:p>
          <a:p>
            <a:endParaRPr lang="en-I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E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called </a:t>
            </a:r>
            <a:r>
              <a:rPr lang="en-IE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parallax error</a:t>
            </a:r>
            <a:r>
              <a:rPr lang="en-IE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I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E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measurement directly in front for a precise measurement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FAAC9-4442-FEF0-2746-94D7B5CD9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08BF-3733-441D-9C6E-4D45CDA455DA}" type="slidenum">
              <a:rPr lang="en-IE" smtClean="0"/>
              <a:t>10</a:t>
            </a:fld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CC6FE-0074-98FB-4AEF-7DB4EA648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2" y="3284984"/>
            <a:ext cx="4581269" cy="283324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EFED21-A863-5AE4-94D1-A7263F2DC864}"/>
              </a:ext>
            </a:extLst>
          </p:cNvPr>
          <p:cNvSpPr/>
          <p:nvPr/>
        </p:nvSpPr>
        <p:spPr>
          <a:xfrm>
            <a:off x="1703512" y="761760"/>
            <a:ext cx="8784976" cy="158417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Parallax error </a:t>
            </a:r>
            <a:endParaRPr lang="en-GB" sz="2800" b="1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shift in an object's position as it is viewed from different angles</a:t>
            </a:r>
            <a:endParaRPr lang="en-IE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38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54292-E613-2BB6-507F-87EA6E57F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 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9DEE7-90EC-90D1-A661-8E61C8358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3076" name="Picture 4" descr="Free Science Scale Cliparts, Download Free Science Scale Cliparts png  images, Free ClipArts on Clipart Library">
            <a:extLst>
              <a:ext uri="{FF2B5EF4-FFF2-40B4-BE49-F238E27FC236}">
                <a16:creationId xmlns:a16="http://schemas.microsoft.com/office/drawing/2014/main" id="{54D06C6F-B6EF-997D-023D-5C466024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25" y="1825613"/>
            <a:ext cx="7022132" cy="451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434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16AB-C115-759E-9E03-A6F4E8CDA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332656"/>
            <a:ext cx="10805160" cy="707886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  <a:endParaRPr lang="en-I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DEED9-2074-886F-714C-C8388965F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875760-2F04-9FED-E0A3-345BC4F4EC92}"/>
              </a:ext>
            </a:extLst>
          </p:cNvPr>
          <p:cNvSpPr/>
          <p:nvPr/>
        </p:nvSpPr>
        <p:spPr>
          <a:xfrm>
            <a:off x="1703512" y="940753"/>
            <a:ext cx="8064896" cy="923330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</a:p>
          <a:p>
            <a:pPr algn="ctr"/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amount of matter (number of particles) in an object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3EB2C-ABC1-7CB5-4486-16FF73C3B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65" b="24518"/>
          <a:stretch/>
        </p:blipFill>
        <p:spPr>
          <a:xfrm>
            <a:off x="2279576" y="1950849"/>
            <a:ext cx="7632848" cy="2099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0FF16F-069A-5A7A-739A-0CD85C35DB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55" b="20082"/>
          <a:stretch/>
        </p:blipFill>
        <p:spPr>
          <a:xfrm>
            <a:off x="2302777" y="4117783"/>
            <a:ext cx="6384032" cy="17805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B3189C-D553-8AB9-551C-AFC3ACCF724F}"/>
              </a:ext>
            </a:extLst>
          </p:cNvPr>
          <p:cNvSpPr txBox="1"/>
          <p:nvPr/>
        </p:nvSpPr>
        <p:spPr>
          <a:xfrm>
            <a:off x="1127448" y="5999500"/>
            <a:ext cx="1080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silver and wood box are the same size, but which would be heavier?</a:t>
            </a:r>
          </a:p>
        </p:txBody>
      </p:sp>
    </p:spTree>
    <p:extLst>
      <p:ext uri="{BB962C8B-B14F-4D97-AF65-F5344CB8AC3E}">
        <p14:creationId xmlns:p14="http://schemas.microsoft.com/office/powerpoint/2010/main" val="970237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16AB-C115-759E-9E03-A6F4E8CD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  <a:endParaRPr lang="en-I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DEED9-2074-886F-714C-C8388965F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875760-2F04-9FED-E0A3-345BC4F4EC92}"/>
              </a:ext>
            </a:extLst>
          </p:cNvPr>
          <p:cNvSpPr/>
          <p:nvPr/>
        </p:nvSpPr>
        <p:spPr>
          <a:xfrm>
            <a:off x="1898538" y="1715684"/>
            <a:ext cx="8064896" cy="923330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</a:p>
          <a:p>
            <a:pPr algn="ctr"/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amount of matter (number of particles) in an object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66F4B-D56B-9D90-682F-288A3791B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5"/>
          <a:stretch/>
        </p:blipFill>
        <p:spPr>
          <a:xfrm>
            <a:off x="1415480" y="2852936"/>
            <a:ext cx="9552384" cy="348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96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C05943-76EF-8A8D-34F0-36064F3C7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53" y="44098"/>
            <a:ext cx="10515600" cy="1325563"/>
          </a:xfrm>
        </p:spPr>
        <p:txBody>
          <a:bodyPr/>
          <a:lstStyle/>
          <a:p>
            <a:r>
              <a:rPr lang="en-IE" dirty="0"/>
              <a:t>Weight and mass are two different things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82F76-B6EB-524C-0B5A-CA9F4C805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607E62-21BD-7535-9B42-6D34AAA24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79" t="13482" r="679" b="-8709"/>
          <a:stretch/>
        </p:blipFill>
        <p:spPr>
          <a:xfrm>
            <a:off x="623392" y="1532950"/>
            <a:ext cx="10607824" cy="791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AE4D6B-AE9F-6D26-B334-BE0928A87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80" y="2679844"/>
            <a:ext cx="10607824" cy="7641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1A1102-78F1-30B7-CC62-BE7DA2BD6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3799402"/>
            <a:ext cx="11458073" cy="9127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A4F814-AA85-9488-A562-257E4F22F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400" y="4509120"/>
            <a:ext cx="1661183" cy="241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3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210BC-7ADE-48C8-266B-46AD03183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-171400"/>
            <a:ext cx="10515600" cy="1325563"/>
          </a:xfrm>
        </p:spPr>
        <p:txBody>
          <a:bodyPr/>
          <a:lstStyle/>
          <a:p>
            <a:r>
              <a:rPr lang="en-IE" dirty="0"/>
              <a:t>What do you notice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5A0CF6-9ED2-9BA0-19BF-862CCBDE2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4149081"/>
            <a:ext cx="11161240" cy="270892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is constant, whereas weight changes. </a:t>
            </a:r>
          </a:p>
          <a:p>
            <a:pPr marL="0" indent="0" algn="ctr">
              <a:buNone/>
            </a:pPr>
            <a:endParaRPr lang="en-I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force of gravity is different on the planets. </a:t>
            </a:r>
          </a:p>
          <a:p>
            <a:pPr marL="0" indent="0" algn="ctr">
              <a:buNone/>
            </a:pPr>
            <a:endParaRPr lang="en-I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varies depending on the mass and the force of gravity acting  on the object.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4C344-A679-306B-25C8-594C4A544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938615"/>
            <a:ext cx="7896200" cy="320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5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16AB-C115-759E-9E03-A6F4E8CD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mass </a:t>
            </a:r>
            <a:endParaRPr lang="en-I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DEED9-2074-886F-714C-C8388965F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222EA-190E-339C-6F63-F755C68503CD}"/>
              </a:ext>
            </a:extLst>
          </p:cNvPr>
          <p:cNvSpPr txBox="1"/>
          <p:nvPr/>
        </p:nvSpPr>
        <p:spPr>
          <a:xfrm>
            <a:off x="695400" y="3291007"/>
            <a:ext cx="61206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Unit: </a:t>
            </a: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grams (g) or kilograms (Kg).</a:t>
            </a:r>
          </a:p>
          <a:p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E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Instrument</a:t>
            </a:r>
            <a:r>
              <a:rPr lang="en-IE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Mass balance.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F41092-E9BB-3F3A-098E-BACD2CF5A394}"/>
              </a:ext>
            </a:extLst>
          </p:cNvPr>
          <p:cNvSpPr/>
          <p:nvPr/>
        </p:nvSpPr>
        <p:spPr>
          <a:xfrm>
            <a:off x="8256240" y="3521840"/>
            <a:ext cx="354939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 kilogram (kg) = 1,000 grams (g)</a:t>
            </a:r>
            <a:endParaRPr lang="en-GB" dirty="0"/>
          </a:p>
        </p:txBody>
      </p:sp>
      <p:pic>
        <p:nvPicPr>
          <p:cNvPr id="11" name="Picture 10" descr="A hand holding a cellphone&#10;&#10;Description automatically generated">
            <a:extLst>
              <a:ext uri="{FF2B5EF4-FFF2-40B4-BE49-F238E27FC236}">
                <a16:creationId xmlns:a16="http://schemas.microsoft.com/office/drawing/2014/main" id="{0109579C-3C39-4A68-2522-0D0C58C24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4449564"/>
            <a:ext cx="2005857" cy="240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875760-2F04-9FED-E0A3-345BC4F4EC92}"/>
              </a:ext>
            </a:extLst>
          </p:cNvPr>
          <p:cNvSpPr/>
          <p:nvPr/>
        </p:nvSpPr>
        <p:spPr>
          <a:xfrm>
            <a:off x="1898538" y="1715684"/>
            <a:ext cx="8064896" cy="923330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</a:p>
          <a:p>
            <a:pPr algn="ctr"/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amount of matter (number of particles) in an object </a:t>
            </a:r>
          </a:p>
        </p:txBody>
      </p:sp>
    </p:spTree>
    <p:extLst>
      <p:ext uri="{BB962C8B-B14F-4D97-AF65-F5344CB8AC3E}">
        <p14:creationId xmlns:p14="http://schemas.microsoft.com/office/powerpoint/2010/main" val="312685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CFD118-39CA-7CA1-C922-F007553FC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6146" name="Picture 2" descr="Volume - Home | Facebook">
            <a:extLst>
              <a:ext uri="{FF2B5EF4-FFF2-40B4-BE49-F238E27FC236}">
                <a16:creationId xmlns:a16="http://schemas.microsoft.com/office/drawing/2014/main" id="{BDED2547-C804-EDCF-BC08-CFB0ABB20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340768"/>
            <a:ext cx="4743971" cy="474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09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9E5D1-0DC4-4528-BA75-FCB3D4C7D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460132"/>
            <a:ext cx="10805160" cy="707886"/>
          </a:xfrm>
        </p:spPr>
        <p:txBody>
          <a:bodyPr/>
          <a:lstStyle/>
          <a:p>
            <a:r>
              <a:rPr lang="en-IE" dirty="0"/>
              <a:t>Volume 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D7B97-4F86-B32E-F2FF-729BB9D1A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657A47-74EA-C1DB-5F68-4227B514FEE6}"/>
              </a:ext>
            </a:extLst>
          </p:cNvPr>
          <p:cNvSpPr/>
          <p:nvPr/>
        </p:nvSpPr>
        <p:spPr>
          <a:xfrm>
            <a:off x="3071664" y="874027"/>
            <a:ext cx="6552728" cy="102265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Volume: </a:t>
            </a:r>
          </a:p>
          <a:p>
            <a:pPr algn="ctr"/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amount of space an object takes up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05DF0E-DA77-21F9-9EBD-DC7B951F6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71" y="2193139"/>
            <a:ext cx="7429500" cy="1466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9C29A-F6BC-85AB-050C-83D5FB62D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3698978"/>
            <a:ext cx="7239000" cy="14192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CDAD05-1DF5-8B01-33FA-ECF9FC24C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01" y="5157192"/>
            <a:ext cx="7029450" cy="18192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84361F-BC40-163A-28CB-67AB4B1F8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474" y="2420888"/>
            <a:ext cx="4000103" cy="284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7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167-179A-BE4C-F54F-67BC34F1A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Volume of a liquid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0266F8-0766-853E-79E7-6688087C9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3D380-7095-BFBF-DE7D-6557FA18B5D5}"/>
              </a:ext>
            </a:extLst>
          </p:cNvPr>
          <p:cNvSpPr txBox="1"/>
          <p:nvPr/>
        </p:nvSpPr>
        <p:spPr>
          <a:xfrm>
            <a:off x="335360" y="1916832"/>
            <a:ext cx="475252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E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Cm</a:t>
            </a:r>
            <a:r>
              <a:rPr lang="en-IE" sz="2400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 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 also used to measure the volume of a liquid. 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b="0" i="0" baseline="300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73A36-9075-5DC2-82C4-4CC7C524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2132856"/>
            <a:ext cx="5761642" cy="29634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7689E2-937D-D59F-0026-9045AEC6E6CC}"/>
              </a:ext>
            </a:extLst>
          </p:cNvPr>
          <p:cNvSpPr/>
          <p:nvPr/>
        </p:nvSpPr>
        <p:spPr>
          <a:xfrm>
            <a:off x="695400" y="4005064"/>
            <a:ext cx="396044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ml = 1 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  <a:r>
              <a:rPr lang="en-IE" sz="1800" b="0" i="0" baseline="30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209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8231" y="2363049"/>
            <a:ext cx="8504113" cy="4342551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IE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of the things you will measure are:</a:t>
            </a:r>
          </a:p>
          <a:p>
            <a:pPr marL="685800" indent="-342900" eaLnBrk="1" hangingPunct="1">
              <a:lnSpc>
                <a:spcPct val="100000"/>
              </a:lnSpc>
              <a:spcBef>
                <a:spcPct val="0"/>
              </a:spcBef>
              <a:buClr>
                <a:srgbClr val="E2AD42"/>
              </a:buClr>
              <a:buFont typeface="Courier New" panose="02070309020205020404" pitchFamily="49" charset="0"/>
              <a:buChar char="o"/>
              <a:defRPr/>
            </a:pPr>
            <a:r>
              <a:rPr lang="en-IE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 </a:t>
            </a:r>
          </a:p>
          <a:p>
            <a:pPr marL="685800" indent="-342900" eaLnBrk="1" hangingPunct="1">
              <a:lnSpc>
                <a:spcPct val="100000"/>
              </a:lnSpc>
              <a:spcBef>
                <a:spcPct val="0"/>
              </a:spcBef>
              <a:buClr>
                <a:srgbClr val="E2AD42"/>
              </a:buClr>
              <a:buFont typeface="Courier New" panose="02070309020205020404" pitchFamily="49" charset="0"/>
              <a:buChar char="o"/>
              <a:defRPr/>
            </a:pPr>
            <a:r>
              <a:rPr lang="en-IE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</a:p>
          <a:p>
            <a:pPr marL="685800" indent="-342900" eaLnBrk="1" hangingPunct="1">
              <a:lnSpc>
                <a:spcPct val="100000"/>
              </a:lnSpc>
              <a:spcBef>
                <a:spcPct val="0"/>
              </a:spcBef>
              <a:buClr>
                <a:srgbClr val="E2AD42"/>
              </a:buClr>
              <a:buFont typeface="Courier New" panose="02070309020205020404" pitchFamily="49" charset="0"/>
              <a:buChar char="o"/>
              <a:defRPr/>
            </a:pPr>
            <a:r>
              <a:rPr lang="en-IE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</a:p>
          <a:p>
            <a:pPr marL="685800" indent="-342900" eaLnBrk="1" hangingPunct="1">
              <a:lnSpc>
                <a:spcPct val="100000"/>
              </a:lnSpc>
              <a:spcBef>
                <a:spcPct val="0"/>
              </a:spcBef>
              <a:buClr>
                <a:srgbClr val="E2AD42"/>
              </a:buClr>
              <a:buFont typeface="Courier New" panose="02070309020205020404" pitchFamily="49" charset="0"/>
              <a:buChar char="o"/>
              <a:defRPr/>
            </a:pPr>
            <a:r>
              <a:rPr lang="en-IE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</a:p>
          <a:p>
            <a:pPr marL="685800" indent="-342900" eaLnBrk="1" hangingPunct="1">
              <a:lnSpc>
                <a:spcPct val="100000"/>
              </a:lnSpc>
              <a:spcBef>
                <a:spcPct val="0"/>
              </a:spcBef>
              <a:buClr>
                <a:srgbClr val="E2AD42"/>
              </a:buClr>
              <a:buFont typeface="Courier New" panose="02070309020205020404" pitchFamily="49" charset="0"/>
              <a:buChar char="o"/>
              <a:defRPr/>
            </a:pPr>
            <a:r>
              <a:rPr lang="en-IE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</a:p>
          <a:p>
            <a:pPr marL="685800" indent="-342900" eaLnBrk="1" hangingPunct="1">
              <a:lnSpc>
                <a:spcPct val="100000"/>
              </a:lnSpc>
              <a:spcBef>
                <a:spcPct val="0"/>
              </a:spcBef>
              <a:buClr>
                <a:srgbClr val="E2AD42"/>
              </a:buClr>
              <a:buFont typeface="Courier New" panose="02070309020205020404" pitchFamily="49" charset="0"/>
              <a:buChar char="o"/>
              <a:defRPr/>
            </a:pPr>
            <a:endParaRPr lang="en-IE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0">
              <a:lnSpc>
                <a:spcPct val="100000"/>
              </a:lnSpc>
              <a:spcBef>
                <a:spcPct val="0"/>
              </a:spcBef>
              <a:buClr>
                <a:srgbClr val="E2AD42"/>
              </a:buClr>
              <a:buNone/>
              <a:defRPr/>
            </a:pPr>
            <a:r>
              <a:rPr lang="en-IE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very important that your measurements are </a:t>
            </a:r>
            <a:r>
              <a:rPr lang="en-IE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  <a:r>
              <a:rPr lang="en-IE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that they are given in </a:t>
            </a:r>
            <a:r>
              <a:rPr lang="en-IE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</a:t>
            </a:r>
            <a:r>
              <a:rPr lang="en-IE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can be understood internationally.</a:t>
            </a:r>
          </a:p>
          <a:p>
            <a:pPr marL="342900" indent="0" eaLnBrk="1" hangingPunct="1">
              <a:lnSpc>
                <a:spcPct val="100000"/>
              </a:lnSpc>
              <a:spcBef>
                <a:spcPct val="0"/>
              </a:spcBef>
              <a:buClr>
                <a:srgbClr val="E2AD42"/>
              </a:buClr>
              <a:buNone/>
              <a:defRPr/>
            </a:pPr>
            <a:endParaRPr lang="en-IE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7914D9-48A3-2FF9-91F9-315C245D1C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636853"/>
            <a:ext cx="10837333" cy="480131"/>
          </a:xfrm>
        </p:spPr>
        <p:txBody>
          <a:bodyPr/>
          <a:lstStyle/>
          <a:p>
            <a:r>
              <a:rPr lang="en-US" sz="2800" dirty="0"/>
              <a:t>Where are measurements used in everyday life 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4A039-11AB-474F-8746-9A34D1C39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8" name="Text Placeholder 119">
            <a:extLst>
              <a:ext uri="{FF2B5EF4-FFF2-40B4-BE49-F238E27FC236}">
                <a16:creationId xmlns:a16="http://schemas.microsoft.com/office/drawing/2014/main" id="{6E5B80C5-6B42-4867-88CC-660291DD3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8" name="Picture 4" descr="What to Know Before Getting a Cortisone Injection">
            <a:extLst>
              <a:ext uri="{FF2B5EF4-FFF2-40B4-BE49-F238E27FC236}">
                <a16:creationId xmlns:a16="http://schemas.microsoft.com/office/drawing/2014/main" id="{C890C040-1772-A99E-DA87-5F15B4FBE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988" y="2274470"/>
            <a:ext cx="2296164" cy="120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l About Windows - This Old House">
            <a:extLst>
              <a:ext uri="{FF2B5EF4-FFF2-40B4-BE49-F238E27FC236}">
                <a16:creationId xmlns:a16="http://schemas.microsoft.com/office/drawing/2014/main" id="{8C225B64-884A-615C-2767-60CC90885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749" y="3591890"/>
            <a:ext cx="2249182" cy="149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w to Measure Flour - Handle the Heat">
            <a:extLst>
              <a:ext uri="{FF2B5EF4-FFF2-40B4-BE49-F238E27FC236}">
                <a16:creationId xmlns:a16="http://schemas.microsoft.com/office/drawing/2014/main" id="{4D858DB2-DE88-C057-C93C-75C320BA1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627" y="228600"/>
            <a:ext cx="1912925" cy="19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nalog Stop Watch, मैकेनिकल स्टॉपवॉच - Guru Kripa Enterprises, Bharuch |  ID: 20328253533">
            <a:extLst>
              <a:ext uri="{FF2B5EF4-FFF2-40B4-BE49-F238E27FC236}">
                <a16:creationId xmlns:a16="http://schemas.microsoft.com/office/drawing/2014/main" id="{35D3B334-B92B-843B-505D-DA81E6E74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245" y="5282351"/>
            <a:ext cx="1545307" cy="154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621DBF-8043-30DE-AE26-ADB5A019CFDF}"/>
              </a:ext>
            </a:extLst>
          </p:cNvPr>
          <p:cNvSpPr txBox="1"/>
          <p:nvPr/>
        </p:nvSpPr>
        <p:spPr>
          <a:xfrm>
            <a:off x="628788" y="836712"/>
            <a:ext cx="77714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126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167-179A-BE4C-F54F-67BC34F1A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Graduated cylinder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0266F8-0766-853E-79E7-6688087C9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F7D15-1911-0C15-615C-C9C828BCD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772816"/>
            <a:ext cx="6363543" cy="3425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53D380-7095-BFBF-DE7D-6557FA18B5D5}"/>
              </a:ext>
            </a:extLst>
          </p:cNvPr>
          <p:cNvSpPr txBox="1"/>
          <p:nvPr/>
        </p:nvSpPr>
        <p:spPr>
          <a:xfrm>
            <a:off x="335360" y="1916832"/>
            <a:ext cx="475252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a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graduated cylinder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measure the volumes of liquids.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volume contained in a graduated cylinder by reading the bottom of the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meniscus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eye level, as this is the most accurate way. 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 meniscus is a curve in the surface of a liquid. 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51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Time and a Half? | How to Calculate Time and a Half">
            <a:extLst>
              <a:ext uri="{FF2B5EF4-FFF2-40B4-BE49-F238E27FC236}">
                <a16:creationId xmlns:a16="http://schemas.microsoft.com/office/drawing/2014/main" id="{5D6911E4-4AFF-9DE4-084D-3D25398E9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70" y="44624"/>
            <a:ext cx="12187684" cy="685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C20719F7-6849-4C36-ACDB-C1AE2AAC7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4152" y="4547989"/>
            <a:ext cx="4648200" cy="2169344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CF39D3B5-ABDB-4DFF-8107-EF97569C9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0852" y="4642061"/>
            <a:ext cx="4114800" cy="1981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Time 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6488F643-327C-4A41-9703-B4932AF5A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6200000">
            <a:off x="10927901" y="5044680"/>
            <a:ext cx="1219200" cy="225818"/>
          </a:xfrm>
          <a:solidFill>
            <a:schemeClr val="accent4"/>
          </a:solidFill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8EE4272D-3A75-4E40-B1D6-C8D1636AB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16200000">
            <a:off x="7327501" y="5138752"/>
            <a:ext cx="1219200" cy="225818"/>
          </a:xfrm>
          <a:solidFill>
            <a:schemeClr val="accent4"/>
          </a:solidFill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65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54C1-21FE-4102-E56B-8416EBB0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Time 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4485F2-351E-AE31-DC65-20719996B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4191D-098D-335A-AC8A-AAFBF03E865A}"/>
              </a:ext>
            </a:extLst>
          </p:cNvPr>
          <p:cNvSpPr txBox="1"/>
          <p:nvPr/>
        </p:nvSpPr>
        <p:spPr>
          <a:xfrm>
            <a:off x="479376" y="1660975"/>
            <a:ext cx="6385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Unit: </a:t>
            </a: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seconds (s), minutes (m), hours (h)</a:t>
            </a:r>
          </a:p>
          <a:p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Instrument</a:t>
            </a: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stop watch, timer </a:t>
            </a:r>
          </a:p>
          <a:p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D0D1D-5998-F295-2675-2D0C4F261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530" y="548680"/>
            <a:ext cx="4456470" cy="4184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AA2CB9-9955-838A-1116-7B72CE317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4" y="4077072"/>
            <a:ext cx="8112224" cy="252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5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0AD8D-C7B2-B043-2A96-F4D05438C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AD36B-C530-A6B2-51BE-FA9A327E6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"/>
          <a:stretch/>
        </p:blipFill>
        <p:spPr>
          <a:xfrm>
            <a:off x="983432" y="764704"/>
            <a:ext cx="10009112" cy="651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90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3B16C-59CD-6180-7D8D-D139C1770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F5C13-7E02-4E47-BFE5-5BB70A8B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654138"/>
            <a:ext cx="9358965" cy="619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54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4FEBD-8E51-F063-91B0-CD5839299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2050" name="Picture 2" descr="8 x GRID / GRAPH paper A1 size Imperial 1 inch 1/10th inch premium paper |  eBay">
            <a:extLst>
              <a:ext uri="{FF2B5EF4-FFF2-40B4-BE49-F238E27FC236}">
                <a16:creationId xmlns:a16="http://schemas.microsoft.com/office/drawing/2014/main" id="{ECD2F404-2D4D-6E0B-E861-C84EB5FC8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51" y="457129"/>
            <a:ext cx="6413698" cy="640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473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45E2F9-5B5D-88CD-6107-EA84A78771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354076"/>
            <a:ext cx="12000656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1C991B91-3C31-EF2C-E302-B678F019D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C4C2D-CFD4-840A-0216-56F2FF3C8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11" name="Picture 10" descr="A close up of a measure&#10;&#10;Description automatically generated">
            <a:extLst>
              <a:ext uri="{FF2B5EF4-FFF2-40B4-BE49-F238E27FC236}">
                <a16:creationId xmlns:a16="http://schemas.microsoft.com/office/drawing/2014/main" id="{BFF76A3C-E08D-3FCD-C09F-3727EB4ED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279" y="6309320"/>
            <a:ext cx="1231336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7F976F-AF1D-D9BC-6CDF-3902C71EB3C1}"/>
              </a:ext>
            </a:extLst>
          </p:cNvPr>
          <p:cNvSpPr txBox="1"/>
          <p:nvPr/>
        </p:nvSpPr>
        <p:spPr>
          <a:xfrm>
            <a:off x="335360" y="537663"/>
            <a:ext cx="10009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you find the measurement of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46CB9-5888-CAE0-75CB-3BDF95CCA9FF}"/>
              </a:ext>
            </a:extLst>
          </p:cNvPr>
          <p:cNvSpPr txBox="1"/>
          <p:nvPr/>
        </p:nvSpPr>
        <p:spPr>
          <a:xfrm>
            <a:off x="191344" y="1579319"/>
            <a:ext cx="103691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an object  that’s </a:t>
            </a:r>
            <a:r>
              <a:rPr lang="en-IE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than 5 centimetres</a:t>
            </a: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an objects that’s </a:t>
            </a:r>
            <a:r>
              <a:rPr lang="en-IE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than 5 centimetres but less than 10 centimetres.</a:t>
            </a:r>
          </a:p>
          <a:p>
            <a:pPr marL="514350" indent="-514350">
              <a:buFont typeface="+mj-lt"/>
              <a:buAutoNum type="arabicPeriod"/>
            </a:pPr>
            <a:endParaRPr lang="en-I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an object that’s </a:t>
            </a:r>
            <a:r>
              <a:rPr lang="en-IE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centimetres</a:t>
            </a: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endParaRPr lang="en-IE" sz="3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 an object that is </a:t>
            </a:r>
            <a:r>
              <a:rPr lang="en-GB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less than 25 </a:t>
            </a:r>
            <a:r>
              <a:rPr lang="en-IE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centimetres</a:t>
            </a:r>
            <a:r>
              <a:rPr lang="en-GB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more than 20 </a:t>
            </a:r>
            <a:r>
              <a:rPr lang="en-IE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centimetres.</a:t>
            </a:r>
          </a:p>
          <a:p>
            <a:endParaRPr lang="en-I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3381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369" y="1999951"/>
            <a:ext cx="7344815" cy="4327697"/>
          </a:xfrm>
        </p:spPr>
        <p:txBody>
          <a:bodyPr>
            <a:normAutofit/>
          </a:bodyPr>
          <a:lstStyle/>
          <a:p>
            <a:pPr marL="342900" indent="0" eaLnBrk="1" hangingPunct="1">
              <a:lnSpc>
                <a:spcPct val="100000"/>
              </a:lnSpc>
              <a:spcBef>
                <a:spcPct val="0"/>
              </a:spcBef>
              <a:buClr>
                <a:srgbClr val="E2AD42"/>
              </a:buClr>
              <a:buNone/>
              <a:defRPr/>
            </a:pPr>
            <a:endParaRPr lang="en-GB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0" eaLnBrk="1" hangingPunct="1">
              <a:lnSpc>
                <a:spcPct val="100000"/>
              </a:lnSpc>
              <a:spcBef>
                <a:spcPct val="0"/>
              </a:spcBef>
              <a:buClr>
                <a:srgbClr val="E2AD42"/>
              </a:buClr>
              <a:buNone/>
              <a:defRPr/>
            </a:pPr>
            <a:r>
              <a:rPr lang="en-IE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measurement to be useful it must: </a:t>
            </a:r>
          </a:p>
          <a:p>
            <a:pPr marL="342900" indent="0" eaLnBrk="1" hangingPunct="1">
              <a:lnSpc>
                <a:spcPct val="100000"/>
              </a:lnSpc>
              <a:spcBef>
                <a:spcPct val="0"/>
              </a:spcBef>
              <a:buClr>
                <a:srgbClr val="E2AD42"/>
              </a:buClr>
              <a:buNone/>
              <a:defRPr/>
            </a:pPr>
            <a:endParaRPr lang="en-IE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0" eaLnBrk="1" hangingPunct="1">
              <a:lnSpc>
                <a:spcPct val="100000"/>
              </a:lnSpc>
              <a:spcBef>
                <a:spcPct val="0"/>
              </a:spcBef>
              <a:buClr>
                <a:srgbClr val="E2AD42"/>
              </a:buClr>
              <a:buNone/>
              <a:defRPr/>
            </a:pPr>
            <a:r>
              <a:rPr lang="en-IE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Be </a:t>
            </a:r>
            <a:r>
              <a:rPr lang="en-IE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  <a:r>
              <a:rPr lang="en-IE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0" eaLnBrk="1" hangingPunct="1">
              <a:lnSpc>
                <a:spcPct val="100000"/>
              </a:lnSpc>
              <a:spcBef>
                <a:spcPct val="0"/>
              </a:spcBef>
              <a:buClr>
                <a:srgbClr val="E2AD42"/>
              </a:buClr>
              <a:buNone/>
              <a:defRPr/>
            </a:pPr>
            <a:endParaRPr lang="en-IE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0" eaLnBrk="1" hangingPunct="1">
              <a:lnSpc>
                <a:spcPct val="100000"/>
              </a:lnSpc>
              <a:spcBef>
                <a:spcPct val="0"/>
              </a:spcBef>
              <a:buClr>
                <a:srgbClr val="E2AD42"/>
              </a:buClr>
              <a:buNone/>
              <a:defRPr/>
            </a:pPr>
            <a:r>
              <a:rPr lang="en-IE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Have a </a:t>
            </a:r>
            <a:r>
              <a:rPr lang="en-IE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r>
              <a:rPr lang="en-IE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7914D9-48A3-2FF9-91F9-315C245D1C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636853"/>
            <a:ext cx="10837333" cy="535531"/>
          </a:xfrm>
        </p:spPr>
        <p:txBody>
          <a:bodyPr/>
          <a:lstStyle/>
          <a:p>
            <a:r>
              <a:rPr lang="en-US" sz="3200" dirty="0"/>
              <a:t>Why is it important to be accurate 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4A039-11AB-474F-8746-9A34D1C39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8" name="Text Placeholder 119">
            <a:extLst>
              <a:ext uri="{FF2B5EF4-FFF2-40B4-BE49-F238E27FC236}">
                <a16:creationId xmlns:a16="http://schemas.microsoft.com/office/drawing/2014/main" id="{6E5B80C5-6B42-4867-88CC-660291DD3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050" name="Picture 2" descr="Word accurate hi-res stock photography and images - Alamy">
            <a:extLst>
              <a:ext uri="{FF2B5EF4-FFF2-40B4-BE49-F238E27FC236}">
                <a16:creationId xmlns:a16="http://schemas.microsoft.com/office/drawing/2014/main" id="{0B5474A3-1138-080D-0857-329D722C0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1" b="13887"/>
          <a:stretch/>
        </p:blipFill>
        <p:spPr bwMode="auto">
          <a:xfrm>
            <a:off x="8159553" y="2818620"/>
            <a:ext cx="2781403" cy="134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IT - Photos | Facebook">
            <a:extLst>
              <a:ext uri="{FF2B5EF4-FFF2-40B4-BE49-F238E27FC236}">
                <a16:creationId xmlns:a16="http://schemas.microsoft.com/office/drawing/2014/main" id="{E29FE918-9527-2FEC-CB97-A1592D17C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208" y="437941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9BDA25-0F51-A336-E385-E7DD5B289EEC}"/>
              </a:ext>
            </a:extLst>
          </p:cNvPr>
          <p:cNvSpPr txBox="1"/>
          <p:nvPr/>
        </p:nvSpPr>
        <p:spPr>
          <a:xfrm>
            <a:off x="628788" y="693083"/>
            <a:ext cx="89093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05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45E2F9-5B5D-88CD-6107-EA84A78771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354076"/>
            <a:ext cx="12000656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cientists need a way to both </a:t>
            </a:r>
            <a:r>
              <a:rPr lang="en-US" altLang="en-US" sz="3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</a:t>
            </a:r>
            <a:r>
              <a:rPr lang="en-US" altLang="en-US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altLang="en-US" sz="3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</a:t>
            </a:r>
            <a:r>
              <a:rPr lang="en-US" altLang="en-US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their findings with the world.</a:t>
            </a:r>
          </a:p>
          <a:p>
            <a:pPr marL="0" indent="0">
              <a:buNone/>
            </a:pPr>
            <a:endParaRPr lang="en-US" altLang="en-US" sz="3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Scientists agreed that units of measurement were needed, and they agreed to use </a:t>
            </a:r>
            <a:r>
              <a:rPr lang="en-IE" alt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IE" alt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of SI units</a:t>
            </a:r>
            <a:r>
              <a:rPr lang="en-IE" altLang="en-US" sz="3600" dirty="0"/>
              <a:t>. </a:t>
            </a:r>
            <a:r>
              <a:rPr lang="en-IE" alt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name comes from the French </a:t>
            </a:r>
            <a:r>
              <a:rPr lang="en-IE" alt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Système</a:t>
            </a:r>
            <a:r>
              <a:rPr lang="en-IE" alt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Internationale </a:t>
            </a:r>
            <a:r>
              <a:rPr lang="en-IE" alt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d’Unités</a:t>
            </a:r>
            <a:r>
              <a:rPr lang="en-IE" alt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the International System of Units</a:t>
            </a:r>
          </a:p>
          <a:p>
            <a:endParaRPr lang="en-IE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E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E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E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1C991B91-3C31-EF2C-E302-B678F019D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C4C2D-CFD4-840A-0216-56F2FF3C8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11" name="Picture 10" descr="A close up of a measure&#10;&#10;Description automatically generated">
            <a:extLst>
              <a:ext uri="{FF2B5EF4-FFF2-40B4-BE49-F238E27FC236}">
                <a16:creationId xmlns:a16="http://schemas.microsoft.com/office/drawing/2014/main" id="{BFF76A3C-E08D-3FCD-C09F-3727EB4ED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279" y="6309320"/>
            <a:ext cx="1231336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7F976F-AF1D-D9BC-6CDF-3902C71EB3C1}"/>
              </a:ext>
            </a:extLst>
          </p:cNvPr>
          <p:cNvSpPr txBox="1"/>
          <p:nvPr/>
        </p:nvSpPr>
        <p:spPr>
          <a:xfrm>
            <a:off x="335360" y="537663"/>
            <a:ext cx="10009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 we need units</a:t>
            </a:r>
          </a:p>
        </p:txBody>
      </p:sp>
    </p:spTree>
    <p:extLst>
      <p:ext uri="{BB962C8B-B14F-4D97-AF65-F5344CB8AC3E}">
        <p14:creationId xmlns:p14="http://schemas.microsoft.com/office/powerpoint/2010/main" val="299374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IE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 is measured in:</a:t>
            </a:r>
          </a:p>
          <a:p>
            <a:pPr marL="685800" indent="-342900" eaLnBrk="1" hangingPunct="1">
              <a:lnSpc>
                <a:spcPct val="100000"/>
              </a:lnSpc>
              <a:spcBef>
                <a:spcPct val="0"/>
              </a:spcBef>
              <a:buClr>
                <a:srgbClr val="F8AA00"/>
              </a:buClr>
              <a:buFont typeface="Courier New" panose="02070309020205020404" pitchFamily="49" charset="0"/>
              <a:buChar char="o"/>
              <a:defRPr/>
            </a:pPr>
            <a:r>
              <a:rPr lang="en-IE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Millimetres (mm)</a:t>
            </a:r>
          </a:p>
          <a:p>
            <a:pPr marL="685800" indent="-342900" eaLnBrk="1" hangingPunct="1">
              <a:lnSpc>
                <a:spcPct val="100000"/>
              </a:lnSpc>
              <a:spcBef>
                <a:spcPct val="0"/>
              </a:spcBef>
              <a:buClr>
                <a:srgbClr val="F8AA00"/>
              </a:buClr>
              <a:buFont typeface="Courier New" panose="02070309020205020404" pitchFamily="49" charset="0"/>
              <a:buChar char="o"/>
              <a:defRPr/>
            </a:pPr>
            <a:r>
              <a:rPr lang="en-IE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Centimetres (cm)</a:t>
            </a:r>
          </a:p>
          <a:p>
            <a:pPr marL="685800" indent="-342900" eaLnBrk="1" hangingPunct="1">
              <a:lnSpc>
                <a:spcPct val="100000"/>
              </a:lnSpc>
              <a:spcBef>
                <a:spcPct val="0"/>
              </a:spcBef>
              <a:buClr>
                <a:srgbClr val="F8AA00"/>
              </a:buClr>
              <a:buFont typeface="Courier New" panose="02070309020205020404" pitchFamily="49" charset="0"/>
              <a:buChar char="o"/>
              <a:defRPr/>
            </a:pPr>
            <a:r>
              <a:rPr lang="en-IE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Metres (m)</a:t>
            </a:r>
          </a:p>
          <a:p>
            <a:pPr marL="685800" indent="-342900" eaLnBrk="1" hangingPunct="1">
              <a:lnSpc>
                <a:spcPct val="100000"/>
              </a:lnSpc>
              <a:spcBef>
                <a:spcPct val="0"/>
              </a:spcBef>
              <a:buClr>
                <a:srgbClr val="F8AA00"/>
              </a:buClr>
              <a:buFont typeface="Courier New" panose="02070309020205020404" pitchFamily="49" charset="0"/>
              <a:buChar char="o"/>
              <a:defRPr/>
            </a:pPr>
            <a:r>
              <a:rPr lang="en-IE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Kilometres (km).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E36D33-3027-A348-CCB9-AE4BAC1175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590931"/>
          </a:xfrm>
        </p:spPr>
        <p:txBody>
          <a:bodyPr/>
          <a:lstStyle/>
          <a:p>
            <a:r>
              <a:rPr lang="en-IE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length  </a:t>
            </a:r>
            <a:endParaRPr lang="en-GB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6C6147-EB04-429F-9D41-52F18DE23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2" name="Text Placeholder 119">
            <a:extLst>
              <a:ext uri="{FF2B5EF4-FFF2-40B4-BE49-F238E27FC236}">
                <a16:creationId xmlns:a16="http://schemas.microsoft.com/office/drawing/2014/main" id="{D9043C6D-0761-489D-8401-7F976D80B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652063-6E1A-C3E0-B7BC-7170ECE21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7" t="41779" r="2160" b="28691"/>
          <a:stretch/>
        </p:blipFill>
        <p:spPr>
          <a:xfrm>
            <a:off x="0" y="-147409"/>
            <a:ext cx="12360696" cy="171990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FF2E84-963F-D0DB-4A60-FC3057E0B2AF}"/>
              </a:ext>
            </a:extLst>
          </p:cNvPr>
          <p:cNvSpPr/>
          <p:nvPr/>
        </p:nvSpPr>
        <p:spPr>
          <a:xfrm>
            <a:off x="5303912" y="3253517"/>
            <a:ext cx="6840760" cy="3540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millimetres (mm) = 1 centimetre (cm)</a:t>
            </a:r>
          </a:p>
          <a:p>
            <a:pPr algn="ctr"/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centimetres (cm) = 1 meter (m)</a:t>
            </a:r>
          </a:p>
          <a:p>
            <a:pPr algn="ctr"/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1,000 meters (m) = 1 kilometres (km</a:t>
            </a:r>
            <a:r>
              <a:rPr lang="en-IE" sz="2000" dirty="0"/>
              <a:t>)</a:t>
            </a:r>
          </a:p>
          <a:p>
            <a:pPr algn="ctr"/>
            <a:endParaRPr lang="en-IE" b="1" dirty="0"/>
          </a:p>
          <a:p>
            <a:pPr algn="ctr"/>
            <a:r>
              <a:rPr lang="en-IE" b="1" dirty="0"/>
              <a:t>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1224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D048E4B-5776-A6E6-7644-0EE4222E4B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672752" y="-11436"/>
            <a:ext cx="8329286" cy="6858000"/>
          </a:xfrm>
        </p:spPr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F94BE9-55AF-ED3D-7872-70C75AA469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993" y="1054580"/>
            <a:ext cx="4648200" cy="5638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A18411-355D-F869-002D-4EDA62E8D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Knowing what unit to use 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8CE2E28-EF5E-F7D1-E6F1-74E977D1A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6187" y="1772816"/>
            <a:ext cx="5768911" cy="5339680"/>
          </a:xfrm>
        </p:spPr>
        <p:txBody>
          <a:bodyPr>
            <a:normAutofit fontScale="92500"/>
          </a:bodyPr>
          <a:lstStyle/>
          <a:p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decision on what unit to use          ( m, cm, mm) depends on the size of the object that you are measuring. </a:t>
            </a:r>
          </a:p>
          <a:p>
            <a:endParaRPr lang="en-I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door is: </a:t>
            </a:r>
          </a:p>
          <a:p>
            <a:endParaRPr lang="en-I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 2.08  meters </a:t>
            </a:r>
          </a:p>
          <a:p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 208 Centimetres</a:t>
            </a:r>
          </a:p>
          <a:p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 2080 millimetres</a:t>
            </a:r>
          </a:p>
          <a:p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0CF931-3986-91FD-5AA6-F0A946C4F4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F47F00C-4AF3-FDBD-D698-8850BBAC79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E06EFD-1763-F890-9396-DB47D219F2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303213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Carrick Moulded 6Panel Smooth Door 78x26">
            <a:extLst>
              <a:ext uri="{FF2B5EF4-FFF2-40B4-BE49-F238E27FC236}">
                <a16:creationId xmlns:a16="http://schemas.microsoft.com/office/drawing/2014/main" id="{FA160B1B-1E63-99A4-6DBE-A1C2ECAAF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392" y="3705596"/>
            <a:ext cx="3140968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56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E8B9-2525-B09D-6C21-06152A92C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3758"/>
            <a:ext cx="10805160" cy="707886"/>
          </a:xfrm>
        </p:spPr>
        <p:txBody>
          <a:bodyPr/>
          <a:lstStyle/>
          <a:p>
            <a:r>
              <a:rPr lang="en-US" dirty="0"/>
              <a:t>Measuring distance instruments 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A362D8-05D2-9084-0E5A-CBDD5DF8D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AF5C44-B849-421C-FED1-5065F45C5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771193"/>
            <a:ext cx="2143125" cy="21431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2824D0-0BFB-E1BF-CA1C-C20931A4B7EF}"/>
              </a:ext>
            </a:extLst>
          </p:cNvPr>
          <p:cNvSpPr txBox="1"/>
          <p:nvPr/>
        </p:nvSpPr>
        <p:spPr>
          <a:xfrm>
            <a:off x="812355" y="277114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1. A trundle wheel 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B3FA3-D4BF-1F02-F0A4-754CD31588FA}"/>
              </a:ext>
            </a:extLst>
          </p:cNvPr>
          <p:cNvSpPr txBox="1"/>
          <p:nvPr/>
        </p:nvSpPr>
        <p:spPr>
          <a:xfrm>
            <a:off x="4295800" y="1519658"/>
            <a:ext cx="7488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 trundle wheel is used to </a:t>
            </a:r>
            <a:r>
              <a:rPr lang="en-IE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large </a:t>
            </a:r>
            <a:r>
              <a:rPr lang="en-I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distances on the ground. </a:t>
            </a:r>
          </a:p>
          <a:p>
            <a:r>
              <a:rPr lang="en-I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lengths around the circle is 1 meter. 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530-122 - Mitutoyo - Vernier Caliper, 150mm, 0.02mm Resolution Farnell  Ireland">
            <a:extLst>
              <a:ext uri="{FF2B5EF4-FFF2-40B4-BE49-F238E27FC236}">
                <a16:creationId xmlns:a16="http://schemas.microsoft.com/office/drawing/2014/main" id="{F21B42A3-C679-6801-B056-B36D21747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3285395"/>
            <a:ext cx="3744416" cy="11794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4A13FD-1BF7-3630-6C54-857F2BABE688}"/>
              </a:ext>
            </a:extLst>
          </p:cNvPr>
          <p:cNvSpPr txBox="1"/>
          <p:nvPr/>
        </p:nvSpPr>
        <p:spPr>
          <a:xfrm>
            <a:off x="752991" y="4547871"/>
            <a:ext cx="244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2. A vernier callipers 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BABB55-A4BE-7BE0-AA77-F0E3CFF6B822}"/>
              </a:ext>
            </a:extLst>
          </p:cNvPr>
          <p:cNvSpPr txBox="1"/>
          <p:nvPr/>
        </p:nvSpPr>
        <p:spPr>
          <a:xfrm>
            <a:off x="4367808" y="3521197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 vernier callipers is used to measure the width or thickness of something in centimetres. 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mirror&#10;&#10;Description automatically generated">
            <a:extLst>
              <a:ext uri="{FF2B5EF4-FFF2-40B4-BE49-F238E27FC236}">
                <a16:creationId xmlns:a16="http://schemas.microsoft.com/office/drawing/2014/main" id="{0940AEB9-4BF0-0B65-23E6-30EB39CFB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66" y="4927872"/>
            <a:ext cx="1660851" cy="166947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8AA05C-63C9-23B6-7E6E-A23393E573B8}"/>
              </a:ext>
            </a:extLst>
          </p:cNvPr>
          <p:cNvSpPr txBox="1"/>
          <p:nvPr/>
        </p:nvSpPr>
        <p:spPr>
          <a:xfrm>
            <a:off x="1156414" y="6530949"/>
            <a:ext cx="244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3. </a:t>
            </a:r>
            <a:r>
              <a:rPr lang="en-IE" b="1" dirty="0" err="1"/>
              <a:t>Opisometer</a:t>
            </a:r>
            <a:r>
              <a:rPr lang="en-IE" b="1" dirty="0"/>
              <a:t> 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115C79-CC86-8C9B-800A-CA8DD50FB2E8}"/>
              </a:ext>
            </a:extLst>
          </p:cNvPr>
          <p:cNvSpPr txBox="1"/>
          <p:nvPr/>
        </p:nvSpPr>
        <p:spPr>
          <a:xfrm>
            <a:off x="4655840" y="5301208"/>
            <a:ext cx="67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To measure the length of a curve. 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52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7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7E5D0-466B-D6C8-BBAF-EE62B4A6A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AA897-3B3E-3409-9598-C216526DD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5B500-7C6B-26A5-84B8-A9BAB359E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65545"/>
            <a:ext cx="12192000" cy="632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33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BFCA5F6-1A5A-4D78-BDE2-C793B61E0E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06BD98-E608-40A1-98A8-93D5976215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86D9CC-0D9D-4BFE-B3F3-26F480BF8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677</Words>
  <Application>Microsoft Office PowerPoint</Application>
  <PresentationFormat>Widescreen</PresentationFormat>
  <Paragraphs>156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Times New Roman</vt:lpstr>
      <vt:lpstr>Tw Cen MT</vt:lpstr>
      <vt:lpstr>Office Theme</vt:lpstr>
      <vt:lpstr> Measurements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Knowing what unit to use </vt:lpstr>
      <vt:lpstr>Measuring distance instruments </vt:lpstr>
      <vt:lpstr>PowerPoint Presentation</vt:lpstr>
      <vt:lpstr>Error of parallax </vt:lpstr>
      <vt:lpstr>Mass </vt:lpstr>
      <vt:lpstr>Mass </vt:lpstr>
      <vt:lpstr>Mass </vt:lpstr>
      <vt:lpstr>Weight and mass are two different things</vt:lpstr>
      <vt:lpstr>What do you notice </vt:lpstr>
      <vt:lpstr>Measuring mass </vt:lpstr>
      <vt:lpstr>PowerPoint Presentation</vt:lpstr>
      <vt:lpstr>Volume </vt:lpstr>
      <vt:lpstr>Volume of a liquid </vt:lpstr>
      <vt:lpstr>Graduated cylinder </vt:lpstr>
      <vt:lpstr>Measuring Time </vt:lpstr>
      <vt:lpstr>Time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Measurements  </dc:title>
  <dc:creator>erika foran</dc:creator>
  <cp:lastModifiedBy>erika foran</cp:lastModifiedBy>
  <cp:revision>9</cp:revision>
  <dcterms:created xsi:type="dcterms:W3CDTF">2022-06-27T10:34:23Z</dcterms:created>
  <dcterms:modified xsi:type="dcterms:W3CDTF">2022-10-07T11:02:19Z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